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801600" cy="9601200" type="A3"/>
  <p:notesSz cx="987266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5BFF"/>
    <a:srgbClr val="9999FF"/>
    <a:srgbClr val="B7ECFF"/>
    <a:srgbClr val="CCCCFF"/>
    <a:srgbClr val="FF8001"/>
    <a:srgbClr val="FF9933"/>
    <a:srgbClr val="FF379B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9" autoAdjust="0"/>
    <p:restoredTop sz="94660"/>
  </p:normalViewPr>
  <p:slideViewPr>
    <p:cSldViewPr snapToGrid="0">
      <p:cViewPr>
        <p:scale>
          <a:sx n="150" d="100"/>
          <a:sy n="150" d="100"/>
        </p:scale>
        <p:origin x="-4612" y="-5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DC3-5391-4E33-9565-A74D574561FB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A7-9E28-434C-8A14-9634A277E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21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DC3-5391-4E33-9565-A74D574561FB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A7-9E28-434C-8A14-9634A277E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42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DC3-5391-4E33-9565-A74D574561FB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A7-9E28-434C-8A14-9634A277E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82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DC3-5391-4E33-9565-A74D574561FB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A7-9E28-434C-8A14-9634A277E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8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DC3-5391-4E33-9565-A74D574561FB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A7-9E28-434C-8A14-9634A277E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52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DC3-5391-4E33-9565-A74D574561FB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A7-9E28-434C-8A14-9634A277E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23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DC3-5391-4E33-9565-A74D574561FB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A7-9E28-434C-8A14-9634A277E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14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DC3-5391-4E33-9565-A74D574561FB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A7-9E28-434C-8A14-9634A277E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21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DC3-5391-4E33-9565-A74D574561FB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A7-9E28-434C-8A14-9634A277E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9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DC3-5391-4E33-9565-A74D574561FB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A7-9E28-434C-8A14-9634A277E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59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DC3-5391-4E33-9565-A74D574561FB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A7-9E28-434C-8A14-9634A277E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63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54DC3-5391-4E33-9565-A74D574561FB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BEDA7-9E28-434C-8A14-9634A277E6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61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289DDBCA-9652-4384-A99D-3FBF1CA39E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165227"/>
              </p:ext>
            </p:extLst>
          </p:nvPr>
        </p:nvGraphicFramePr>
        <p:xfrm>
          <a:off x="1269768" y="1305861"/>
          <a:ext cx="11277600" cy="14630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1275282486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1732797277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3369537589"/>
                    </a:ext>
                  </a:extLst>
                </a:gridCol>
                <a:gridCol w="1129914">
                  <a:extLst>
                    <a:ext uri="{9D8B030D-6E8A-4147-A177-3AD203B41FA5}">
                      <a16:colId xmlns:a16="http://schemas.microsoft.com/office/drawing/2014/main" val="2458566728"/>
                    </a:ext>
                  </a:extLst>
                </a:gridCol>
                <a:gridCol w="1125606">
                  <a:extLst>
                    <a:ext uri="{9D8B030D-6E8A-4147-A177-3AD203B41FA5}">
                      <a16:colId xmlns:a16="http://schemas.microsoft.com/office/drawing/2014/main" val="199404190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4110819521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1439127760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471478185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375871178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84421337"/>
                    </a:ext>
                  </a:extLst>
                </a:gridCol>
              </a:tblGrid>
              <a:tr h="1442499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①高校入学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同じ中学校の子とはクラスが別々になってしまった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新しく友達できるかなぁ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でも、高校生活楽しみだ！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②部活動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部活って先輩が怖いのかなぁ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と思ってたけど、みんな優しくてほっとした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がんばろう！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③</a:t>
                      </a:r>
                      <a:r>
                        <a:rPr kumimoji="1" lang="ja-JP" altLang="en-US" sz="95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インターンシップ</a:t>
                      </a:r>
                      <a:endParaRPr kumimoji="1" lang="en-US" altLang="ja-JP" sz="95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気になる仕事のインターンシップに参加。職場の方が素敵すぎて、こんな大人になりたいなと思った。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④文理選択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文系科目は好きだけどあまり成績はよくない。理系科目は好きでもないけど成績は良い。文理選択悩むなぁ。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⑤文化祭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みんなでダンス！本番は息の合ったパフォーマンスができた。このクラス、最高だ！！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⑥勉強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高校の勉強はやっぱり難しい。なんでこの英文はこんな訳になるんだろうか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よし、先生に聞きに行こう。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⑦高校卒業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あっという間の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年間。クラスにも友達にも恵まれて楽しかった。</a:t>
                      </a: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みんな、何年後かに絶対同窓会しようね！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⑧進路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高校卒業後の進路は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A: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お金を稼げるっていいよね。高校を卒業したらすぐに働きたい！　→⑯へ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B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：まだまだ勉強したい。大学や専門学校へ　→⑨へ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⑨進学先の授業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大学（専門学校）の授業は、高校とはちょっと違う。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慣れるまで大変だけど、学びたい内容だから、がんばろっと。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⑩友達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友達と些細なことでけんかしてしまった。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まだ怒ってるかな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でも仲直りしたいし、自分から連絡とってみよう。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8341139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DB61D064-1D98-4749-8BC2-EA356DD780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771402"/>
              </p:ext>
            </p:extLst>
          </p:nvPr>
        </p:nvGraphicFramePr>
        <p:xfrm>
          <a:off x="417443" y="2987175"/>
          <a:ext cx="11277600" cy="141216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1275282486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1732797277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3369537589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458566728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199404190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4110819521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1439127760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471478185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375871178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84421337"/>
                    </a:ext>
                  </a:extLst>
                </a:gridCol>
              </a:tblGrid>
              <a:tr h="141216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⑳</a:t>
                      </a:r>
                      <a:r>
                        <a:rPr kumimoji="1" lang="ja-JP" alt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後輩</a:t>
                      </a: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後輩が入社してきて、教育係を任された。</a:t>
                      </a:r>
                      <a:endParaRPr kumimoji="1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後輩にとって目指したい先輩になりたいな。</a:t>
                      </a:r>
                    </a:p>
                    <a:p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⑲海外旅行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学生時代の友達と海外旅行！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泳いで、食べて、買い物して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すごくリフレッシュできた！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⑱ミス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自分のミスで取引先を怒らせてしまった。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上司も一緒に謝ってくれて丸く収まったけど、ヘコんだ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⑰同期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一緒に入社した同期のみんなと日帰り旅行に。みんなそれぞれの部署でがんばってるみたい。私も負けずにがんばろう。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⑯入社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ドキドキの入社。どんなことが待っているんだろう。仕事って大変かな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一緒に働く人はいい人かな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期待と不安でいっぱい。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⑮卒業！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あっという間の学生生活。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勉強も、サークルも、友達との時間も何もかも大事な思い出だ。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⑭卒論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卒業論文に使うデータを、アンケート調査で集める。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大変だけど、これまでの勉強の集大成だし、がんばろう。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⑬就活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いつの間にか学生生活も残すところわずか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就職活動しなきゃ！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まずは就職した先輩に話を聞きに行こうかな。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⑫サークル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サークルに入った。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違う学部の友達もできて、楽しい！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夏休みはサークルのみんなとバーベキューを計画中♪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⑪アルバイト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飲食店で接客のアルバイトをすることに。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いろんなお客様が来店されるから、その都度考えて接客しないと。意外と接客って奥深いな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8341139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72A012CA-115A-4084-8F60-E1A32EC21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125355"/>
              </p:ext>
            </p:extLst>
          </p:nvPr>
        </p:nvGraphicFramePr>
        <p:xfrm>
          <a:off x="1197064" y="4625856"/>
          <a:ext cx="11280250" cy="144801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30410">
                  <a:extLst>
                    <a:ext uri="{9D8B030D-6E8A-4147-A177-3AD203B41FA5}">
                      <a16:colId xmlns:a16="http://schemas.microsoft.com/office/drawing/2014/main" val="1275282486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1732797277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3369537589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458566728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199404190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4110819521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1439127760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471478185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375871178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84421337"/>
                    </a:ext>
                  </a:extLst>
                </a:gridCol>
              </a:tblGrid>
              <a:tr h="1448017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㉑出会い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友達の紹介で出会った人、すごく気が合って楽しい。とんとん拍子でお付き合いすることに。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㉒アイドル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友達に勧められたアイドルの動画を見て、いつの間にかハマってしまった。ダンスも歌も上手ってほんとにすごいなぁ。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㉓転職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!?</a:t>
                      </a: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今の会社に勤めて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5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年。もっとやりたいことができた。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A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：今の会社でやりたいことができるよう提案する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B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：やりたいことができる会社に転職する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㉔新しい仕事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転職（または部署異動）で新しい業務を覚えることに。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慣れない仕事は大変だけど、やりたいことを任せてもらって幸せ。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㉕資格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仕事に必要な資格を取ることに。社会人になってから、勉強する機会は意外と多くなっているように感じる。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㉖結婚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お付き合いしていた人から「結婚しよう」とプロポーズ。どうする？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A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：もちろん！結婚する　→　㉗へ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B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：まだいいや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結婚しない　→　㉟へ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㉗家事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自分もパートナーもフルタイムで働いている。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だから家事は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人で協力して分担。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うちの母は一人で何でもやっていたけど、そういう時代でもないしね。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㉘節約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これからのためにお金を貯めておきたい。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携帯代や食費、色々と節約できるところがありそう！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まずは家計の見直しだ！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㉙子ども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最近、子どもが産まれた友達の話をよく聞くようになった。あなたの考えは？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A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：子どもはいらない　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or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もっと先でいい　→　㉟へ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4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B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：子どもはほしい　→　㉚へ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㉚不妊治療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なかなか子どもができないので、不妊治療をすることに。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治療は長期間になることもあるし、費用がかかって負担が大きい</a:t>
                      </a:r>
                      <a:r>
                        <a:rPr kumimoji="1" lang="en-US" altLang="ja-JP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!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8341139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ADAE80E7-7233-4B86-9E66-D7AA2DCE10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063554"/>
              </p:ext>
            </p:extLst>
          </p:nvPr>
        </p:nvGraphicFramePr>
        <p:xfrm>
          <a:off x="223030" y="6318315"/>
          <a:ext cx="11277600" cy="14630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1275282486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1732797277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3369537589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458566728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199404190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4110819521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1439127760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471478185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375871178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84421337"/>
                    </a:ext>
                  </a:extLst>
                </a:gridCol>
              </a:tblGrid>
              <a:tr h="1446157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㊵株！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貯金の一部を使って株を購入することに。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株で儲けた人も知っているけど、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100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万円も損した人を知っているので、株について勉強していった方がいいな。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㊴入院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!?</a:t>
                      </a: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健康診断で病気が見つかり入院することに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！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意外と入院ってお金がかかるんだなぁ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保険に入っておいてよかった。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㊳同窓会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久しぶりに高校の同級生との同窓会。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何年も会ってなかったのに、話し始めたらあっという間に数時間が経っていた。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また同窓会やろう！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㊲昇進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!?</a:t>
                      </a: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上司から呼び出し。何だろうと思ったら、「来年から課長としてがんばって」の言葉。部下を持つことに不安はあるが、チャレンジしてみたい。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㊱ご近所づきあい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ご近所の方はいつもニコニコ挨拶してくれるのでとても嬉しい。良い方がご近所さんでよかった！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㉟マイホーム！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家族から、「そろそろ家を建てない？」と提案が。どうする？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A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：良いタイミングだから家を建てる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B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：多額のローンを抱えるので建てない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㉞教育費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子どもを大学まで進学させるとしたら、教育費だけで</a:t>
                      </a:r>
                      <a:r>
                        <a:rPr kumimoji="1" lang="ja-JP" alt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平均</a:t>
                      </a:r>
                      <a:r>
                        <a:rPr kumimoji="1" lang="en-US" altLang="ja-JP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1000</a:t>
                      </a:r>
                      <a:r>
                        <a:rPr kumimoji="1" lang="ja-JP" alt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万円くらいかかるらしい</a:t>
                      </a:r>
                      <a:r>
                        <a:rPr kumimoji="1" lang="en-US" altLang="ja-JP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しっかり貯金をしなければ！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㉝子どもの病気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子どもが熱を出して、今日は仕事を休ませてもらうことに。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仕事の予定がずれるのは、よくあることになった。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㉜仕事復帰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育児休業から仕事に復帰するにあたって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</a:p>
                    <a:p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A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：「時短勤務」を選択する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B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：育児休業前同様、フルタイムで働く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㉛子どもの誕生！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念願叶って子どもができ、産まれた！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この子のためにもこれからがんばろう。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A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：育児休業をとる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B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：育児休業をとらない</a:t>
                      </a:r>
                    </a:p>
                    <a:p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8341139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5560D57D-1018-434D-98DF-29BBEBD729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422725"/>
              </p:ext>
            </p:extLst>
          </p:nvPr>
        </p:nvGraphicFramePr>
        <p:xfrm>
          <a:off x="1066803" y="7997689"/>
          <a:ext cx="11277600" cy="144615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1275282486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1732797277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3369537589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458566728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199404190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4110819521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1439127760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471478185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375871178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84421337"/>
                    </a:ext>
                  </a:extLst>
                </a:gridCol>
              </a:tblGrid>
              <a:tr h="1446156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㊶転勤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!?</a:t>
                      </a: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突然上司に呼び出されたと思ったら、東京に転勤の辞令。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5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A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：単身赴任する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7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B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：転勤を断る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7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C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：転勤先に家族と引っ越す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㊷人材育成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部下のモチベーションとスキルを上げるにはどうしたら良いのか悩み中。みんなが自分の力を発揮して、気持ちよく仕事をしてもらえるようにしたいのだが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㊸副業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特技を活かした副業をすることに。今はネット販売が簡単にできるから、便利だ。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㊹親の介護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元気だった親が、転倒して足が不自由に。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どうする？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2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A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</a:t>
                      </a:r>
                      <a:r>
                        <a:rPr kumimoji="1" lang="ja-JP" alt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入居できる介護施設を探す</a:t>
                      </a:r>
                      <a:endParaRPr kumimoji="1" lang="en-US" altLang="ja-JP" sz="8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B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</a:t>
                      </a:r>
                      <a:r>
                        <a:rPr kumimoji="1" lang="ja-JP" alt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自宅で介護する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㊺家庭菜園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定年後のことを考えて、庭で家庭菜園をすることにした。まずは栽培しやすいきゅうりとナスから始めよう。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㊻定年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働いている会社は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65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歳で定年。希望すればあと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5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年働けるよう。どうする？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A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：やりがいもあるし老後のお金も心配だから働く　→㊼へ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4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B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：もう仕事はしたくない！退職する→㊿へ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㊼やりがい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定年後も延長雇用で仕事をしている。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やはりまだまだ元気、仕事を続ける決断をしてよかった。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㊽ペット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時間もできたので、保護犬をペットとして飼い始めた。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世話をしているうちに、子どものように見えてきてとてもかわいい。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㊾退職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数十年仕事をしてきたけど、今日でいったん区切り。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同僚、上司、部下、取引先の方など、お世話になったみんなに感謝。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㊿余生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いろいろあったがここまでとても良い人生だった。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余生は自分の好きなことをしながら、地域のために役立って行けたらと思っている。</a:t>
                      </a:r>
                    </a:p>
                  </a:txBody>
                  <a:tcPr>
                    <a:lnL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8341139"/>
                  </a:ext>
                </a:extLst>
              </a:tr>
            </a:tbl>
          </a:graphicData>
        </a:graphic>
      </p:graphicFrame>
      <p:grpSp>
        <p:nvGrpSpPr>
          <p:cNvPr id="373" name="グループ化 372">
            <a:extLst>
              <a:ext uri="{FF2B5EF4-FFF2-40B4-BE49-F238E27FC236}">
                <a16:creationId xmlns:a16="http://schemas.microsoft.com/office/drawing/2014/main" id="{2335B7D9-0663-4A69-8E45-4E4BD1311E57}"/>
              </a:ext>
            </a:extLst>
          </p:cNvPr>
          <p:cNvGrpSpPr/>
          <p:nvPr/>
        </p:nvGrpSpPr>
        <p:grpSpPr>
          <a:xfrm>
            <a:off x="5772738" y="4110206"/>
            <a:ext cx="200435" cy="230832"/>
            <a:chOff x="5772738" y="4110206"/>
            <a:chExt cx="200435" cy="230832"/>
          </a:xfrm>
        </p:grpSpPr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B34245CA-3628-4D65-ADB7-3C373ECA9584}"/>
                </a:ext>
              </a:extLst>
            </p:cNvPr>
            <p:cNvSpPr/>
            <p:nvPr/>
          </p:nvSpPr>
          <p:spPr>
            <a:xfrm>
              <a:off x="5825467" y="4140928"/>
              <a:ext cx="147706" cy="14084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E398E123-24FB-4D4D-8823-A8452AD14F8A}"/>
                </a:ext>
              </a:extLst>
            </p:cNvPr>
            <p:cNvSpPr txBox="1"/>
            <p:nvPr/>
          </p:nvSpPr>
          <p:spPr>
            <a:xfrm>
              <a:off x="5772738" y="4110206"/>
              <a:ext cx="1477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>
                  <a:solidFill>
                    <a:srgbClr val="FF800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￥</a:t>
              </a:r>
            </a:p>
          </p:txBody>
        </p:sp>
      </p:grpSp>
      <p:pic>
        <p:nvPicPr>
          <p:cNvPr id="30" name="図 29" descr="ロゴ, 円&#10;&#10;自動的に生成された説明">
            <a:extLst>
              <a:ext uri="{FF2B5EF4-FFF2-40B4-BE49-F238E27FC236}">
                <a16:creationId xmlns:a16="http://schemas.microsoft.com/office/drawing/2014/main" id="{ACD4E765-38A6-4FED-B548-9AD8B795F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492" y="4431649"/>
            <a:ext cx="285939" cy="285939"/>
          </a:xfrm>
          <a:prstGeom prst="rect">
            <a:avLst/>
          </a:prstGeom>
        </p:spPr>
      </p:pic>
      <p:pic>
        <p:nvPicPr>
          <p:cNvPr id="34" name="図 33" descr="ロゴ, 円&#10;&#10;自動的に生成された説明">
            <a:extLst>
              <a:ext uri="{FF2B5EF4-FFF2-40B4-BE49-F238E27FC236}">
                <a16:creationId xmlns:a16="http://schemas.microsoft.com/office/drawing/2014/main" id="{9207D830-8300-4F71-B041-E6714AC17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593" y="4457932"/>
            <a:ext cx="285939" cy="285939"/>
          </a:xfrm>
          <a:prstGeom prst="rect">
            <a:avLst/>
          </a:prstGeom>
        </p:spPr>
      </p:pic>
      <p:pic>
        <p:nvPicPr>
          <p:cNvPr id="35" name="図 34" descr="ロゴ, 円&#10;&#10;自動的に生成された説明">
            <a:extLst>
              <a:ext uri="{FF2B5EF4-FFF2-40B4-BE49-F238E27FC236}">
                <a16:creationId xmlns:a16="http://schemas.microsoft.com/office/drawing/2014/main" id="{1AC21BBF-0DF3-4F1D-91F3-CC3168E74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694" y="4484216"/>
            <a:ext cx="285939" cy="285939"/>
          </a:xfrm>
          <a:prstGeom prst="rect">
            <a:avLst/>
          </a:prstGeom>
        </p:spPr>
      </p:pic>
      <p:pic>
        <p:nvPicPr>
          <p:cNvPr id="36" name="図 35" descr="ロゴ, 円&#10;&#10;自動的に生成された説明">
            <a:extLst>
              <a:ext uri="{FF2B5EF4-FFF2-40B4-BE49-F238E27FC236}">
                <a16:creationId xmlns:a16="http://schemas.microsoft.com/office/drawing/2014/main" id="{0110BD12-5E3A-4C0B-B1E6-8C5253C8D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095" y="6155823"/>
            <a:ext cx="285939" cy="285939"/>
          </a:xfrm>
          <a:prstGeom prst="rect">
            <a:avLst/>
          </a:prstGeom>
        </p:spPr>
      </p:pic>
      <p:pic>
        <p:nvPicPr>
          <p:cNvPr id="41" name="図 40" descr="ロゴ, 円&#10;&#10;自動的に生成された説明">
            <a:extLst>
              <a:ext uri="{FF2B5EF4-FFF2-40B4-BE49-F238E27FC236}">
                <a16:creationId xmlns:a16="http://schemas.microsoft.com/office/drawing/2014/main" id="{CA62FC58-359C-4822-8C84-DD1E5A7CC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511" y="7828436"/>
            <a:ext cx="285939" cy="285939"/>
          </a:xfrm>
          <a:prstGeom prst="rect">
            <a:avLst/>
          </a:prstGeom>
        </p:spPr>
      </p:pic>
      <p:pic>
        <p:nvPicPr>
          <p:cNvPr id="42" name="図 41" descr="ロゴ, 円&#10;&#10;自動的に生成された説明">
            <a:extLst>
              <a:ext uri="{FF2B5EF4-FFF2-40B4-BE49-F238E27FC236}">
                <a16:creationId xmlns:a16="http://schemas.microsoft.com/office/drawing/2014/main" id="{547987CE-E468-47D5-B495-3B6B1549E9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377" y="7854719"/>
            <a:ext cx="285939" cy="285939"/>
          </a:xfrm>
          <a:prstGeom prst="rect">
            <a:avLst/>
          </a:prstGeom>
        </p:spPr>
      </p:pic>
      <p:grpSp>
        <p:nvGrpSpPr>
          <p:cNvPr id="371" name="グループ化 370">
            <a:extLst>
              <a:ext uri="{FF2B5EF4-FFF2-40B4-BE49-F238E27FC236}">
                <a16:creationId xmlns:a16="http://schemas.microsoft.com/office/drawing/2014/main" id="{FF4A285B-0F49-4093-9926-8EDD00339BF9}"/>
              </a:ext>
            </a:extLst>
          </p:cNvPr>
          <p:cNvGrpSpPr/>
          <p:nvPr/>
        </p:nvGrpSpPr>
        <p:grpSpPr>
          <a:xfrm>
            <a:off x="2207352" y="4122066"/>
            <a:ext cx="200435" cy="230832"/>
            <a:chOff x="2207352" y="4122066"/>
            <a:chExt cx="200435" cy="230832"/>
          </a:xfrm>
        </p:grpSpPr>
        <p:sp>
          <p:nvSpPr>
            <p:cNvPr id="50" name="楕円 49">
              <a:extLst>
                <a:ext uri="{FF2B5EF4-FFF2-40B4-BE49-F238E27FC236}">
                  <a16:creationId xmlns:a16="http://schemas.microsoft.com/office/drawing/2014/main" id="{764F202E-5E49-4FC4-9CA1-3F433BF2B330}"/>
                </a:ext>
              </a:extLst>
            </p:cNvPr>
            <p:cNvSpPr/>
            <p:nvPr/>
          </p:nvSpPr>
          <p:spPr>
            <a:xfrm>
              <a:off x="2260081" y="4152788"/>
              <a:ext cx="147706" cy="14084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35D478C3-1037-4840-B40C-2872F4A59775}"/>
                </a:ext>
              </a:extLst>
            </p:cNvPr>
            <p:cNvSpPr txBox="1"/>
            <p:nvPr/>
          </p:nvSpPr>
          <p:spPr>
            <a:xfrm>
              <a:off x="2207352" y="4122066"/>
              <a:ext cx="1477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>
                  <a:solidFill>
                    <a:srgbClr val="FF800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￥</a:t>
              </a:r>
            </a:p>
          </p:txBody>
        </p:sp>
      </p:grpSp>
      <p:grpSp>
        <p:nvGrpSpPr>
          <p:cNvPr id="370" name="グループ化 369">
            <a:extLst>
              <a:ext uri="{FF2B5EF4-FFF2-40B4-BE49-F238E27FC236}">
                <a16:creationId xmlns:a16="http://schemas.microsoft.com/office/drawing/2014/main" id="{225BB62E-198D-4760-9CBB-1921733457AC}"/>
              </a:ext>
            </a:extLst>
          </p:cNvPr>
          <p:cNvGrpSpPr/>
          <p:nvPr/>
        </p:nvGrpSpPr>
        <p:grpSpPr>
          <a:xfrm>
            <a:off x="11456780" y="4147533"/>
            <a:ext cx="147706" cy="140843"/>
            <a:chOff x="11456780" y="4147533"/>
            <a:chExt cx="147706" cy="140843"/>
          </a:xfrm>
        </p:grpSpPr>
        <p:sp>
          <p:nvSpPr>
            <p:cNvPr id="59" name="楕円 58">
              <a:extLst>
                <a:ext uri="{FF2B5EF4-FFF2-40B4-BE49-F238E27FC236}">
                  <a16:creationId xmlns:a16="http://schemas.microsoft.com/office/drawing/2014/main" id="{DE534BFC-A637-4BAE-A087-57C1CAB1529C}"/>
                </a:ext>
              </a:extLst>
            </p:cNvPr>
            <p:cNvSpPr/>
            <p:nvPr/>
          </p:nvSpPr>
          <p:spPr>
            <a:xfrm>
              <a:off x="11456780" y="4147533"/>
              <a:ext cx="147706" cy="140843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60" name="矢印: 上 59">
              <a:extLst>
                <a:ext uri="{FF2B5EF4-FFF2-40B4-BE49-F238E27FC236}">
                  <a16:creationId xmlns:a16="http://schemas.microsoft.com/office/drawing/2014/main" id="{643309AE-1B95-4564-9126-C026BBDB98EF}"/>
                </a:ext>
              </a:extLst>
            </p:cNvPr>
            <p:cNvSpPr/>
            <p:nvPr/>
          </p:nvSpPr>
          <p:spPr>
            <a:xfrm rot="2743975">
              <a:off x="11503498" y="4158201"/>
              <a:ext cx="61088" cy="117324"/>
            </a:xfrm>
            <a:prstGeom prst="upArrow">
              <a:avLst>
                <a:gd name="adj1" fmla="val 50000"/>
                <a:gd name="adj2" fmla="val 60350"/>
              </a:avLst>
            </a:prstGeom>
            <a:solidFill>
              <a:srgbClr val="5B5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369" name="グループ化 368">
            <a:extLst>
              <a:ext uri="{FF2B5EF4-FFF2-40B4-BE49-F238E27FC236}">
                <a16:creationId xmlns:a16="http://schemas.microsoft.com/office/drawing/2014/main" id="{315B145E-E2A7-412F-8F21-738475F8D6A0}"/>
              </a:ext>
            </a:extLst>
          </p:cNvPr>
          <p:cNvGrpSpPr/>
          <p:nvPr/>
        </p:nvGrpSpPr>
        <p:grpSpPr>
          <a:xfrm>
            <a:off x="9548688" y="2075476"/>
            <a:ext cx="200435" cy="230832"/>
            <a:chOff x="9548688" y="2075476"/>
            <a:chExt cx="200435" cy="230832"/>
          </a:xfrm>
        </p:grpSpPr>
        <p:sp>
          <p:nvSpPr>
            <p:cNvPr id="62" name="楕円 61">
              <a:extLst>
                <a:ext uri="{FF2B5EF4-FFF2-40B4-BE49-F238E27FC236}">
                  <a16:creationId xmlns:a16="http://schemas.microsoft.com/office/drawing/2014/main" id="{5D9D9F51-151C-4AAB-A195-3429D7899364}"/>
                </a:ext>
              </a:extLst>
            </p:cNvPr>
            <p:cNvSpPr/>
            <p:nvPr/>
          </p:nvSpPr>
          <p:spPr>
            <a:xfrm>
              <a:off x="9601417" y="2106198"/>
              <a:ext cx="147706" cy="14084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5DF067FA-DB0D-4C84-B78E-045EC118EF7E}"/>
                </a:ext>
              </a:extLst>
            </p:cNvPr>
            <p:cNvSpPr txBox="1"/>
            <p:nvPr/>
          </p:nvSpPr>
          <p:spPr>
            <a:xfrm>
              <a:off x="9548688" y="2075476"/>
              <a:ext cx="1477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>
                  <a:solidFill>
                    <a:srgbClr val="FF800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￥</a:t>
              </a:r>
            </a:p>
          </p:txBody>
        </p:sp>
      </p:grpSp>
      <p:grpSp>
        <p:nvGrpSpPr>
          <p:cNvPr id="368" name="グループ化 367">
            <a:extLst>
              <a:ext uri="{FF2B5EF4-FFF2-40B4-BE49-F238E27FC236}">
                <a16:creationId xmlns:a16="http://schemas.microsoft.com/office/drawing/2014/main" id="{8CF6D8C9-E4BC-4417-A419-30C67F11A472}"/>
              </a:ext>
            </a:extLst>
          </p:cNvPr>
          <p:cNvGrpSpPr/>
          <p:nvPr/>
        </p:nvGrpSpPr>
        <p:grpSpPr>
          <a:xfrm>
            <a:off x="9756441" y="2582665"/>
            <a:ext cx="147706" cy="140843"/>
            <a:chOff x="9756441" y="2582665"/>
            <a:chExt cx="147706" cy="140843"/>
          </a:xfrm>
        </p:grpSpPr>
        <p:sp>
          <p:nvSpPr>
            <p:cNvPr id="65" name="楕円 64">
              <a:extLst>
                <a:ext uri="{FF2B5EF4-FFF2-40B4-BE49-F238E27FC236}">
                  <a16:creationId xmlns:a16="http://schemas.microsoft.com/office/drawing/2014/main" id="{F580E17B-6EDB-46B4-9D5D-E6F0A8C5A508}"/>
                </a:ext>
              </a:extLst>
            </p:cNvPr>
            <p:cNvSpPr/>
            <p:nvPr/>
          </p:nvSpPr>
          <p:spPr>
            <a:xfrm>
              <a:off x="9756441" y="2582665"/>
              <a:ext cx="147706" cy="140843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66" name="矢印: 上 65">
              <a:extLst>
                <a:ext uri="{FF2B5EF4-FFF2-40B4-BE49-F238E27FC236}">
                  <a16:creationId xmlns:a16="http://schemas.microsoft.com/office/drawing/2014/main" id="{732D6DF0-58AF-4603-99BD-19A2520EFDC8}"/>
                </a:ext>
              </a:extLst>
            </p:cNvPr>
            <p:cNvSpPr/>
            <p:nvPr/>
          </p:nvSpPr>
          <p:spPr>
            <a:xfrm rot="2743975">
              <a:off x="9803159" y="2593333"/>
              <a:ext cx="61088" cy="117324"/>
            </a:xfrm>
            <a:prstGeom prst="upArrow">
              <a:avLst>
                <a:gd name="adj1" fmla="val 50000"/>
                <a:gd name="adj2" fmla="val 60350"/>
              </a:avLst>
            </a:prstGeom>
            <a:solidFill>
              <a:srgbClr val="5B5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367" name="グループ化 366">
            <a:extLst>
              <a:ext uri="{FF2B5EF4-FFF2-40B4-BE49-F238E27FC236}">
                <a16:creationId xmlns:a16="http://schemas.microsoft.com/office/drawing/2014/main" id="{9B180B1D-DAA8-41B2-B7F1-A2E84DCFB280}"/>
              </a:ext>
            </a:extLst>
          </p:cNvPr>
          <p:cNvGrpSpPr/>
          <p:nvPr/>
        </p:nvGrpSpPr>
        <p:grpSpPr>
          <a:xfrm>
            <a:off x="2138846" y="5812180"/>
            <a:ext cx="147706" cy="140843"/>
            <a:chOff x="2138846" y="5812180"/>
            <a:chExt cx="147706" cy="140843"/>
          </a:xfrm>
        </p:grpSpPr>
        <p:sp>
          <p:nvSpPr>
            <p:cNvPr id="68" name="楕円 67">
              <a:extLst>
                <a:ext uri="{FF2B5EF4-FFF2-40B4-BE49-F238E27FC236}">
                  <a16:creationId xmlns:a16="http://schemas.microsoft.com/office/drawing/2014/main" id="{8597AC1B-2366-40B9-AE2A-AFCE281C6885}"/>
                </a:ext>
              </a:extLst>
            </p:cNvPr>
            <p:cNvSpPr/>
            <p:nvPr/>
          </p:nvSpPr>
          <p:spPr>
            <a:xfrm>
              <a:off x="2138846" y="5812180"/>
              <a:ext cx="147706" cy="140843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69" name="ハート 68">
              <a:extLst>
                <a:ext uri="{FF2B5EF4-FFF2-40B4-BE49-F238E27FC236}">
                  <a16:creationId xmlns:a16="http://schemas.microsoft.com/office/drawing/2014/main" id="{0C3B3DDE-C549-44D3-A560-A9A689FDE93D}"/>
                </a:ext>
              </a:extLst>
            </p:cNvPr>
            <p:cNvSpPr/>
            <p:nvPr/>
          </p:nvSpPr>
          <p:spPr>
            <a:xfrm>
              <a:off x="2162543" y="5845285"/>
              <a:ext cx="101669" cy="85868"/>
            </a:xfrm>
            <a:prstGeom prst="heart">
              <a:avLst/>
            </a:prstGeom>
            <a:solidFill>
              <a:srgbClr val="FF37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366" name="グループ化 365">
            <a:extLst>
              <a:ext uri="{FF2B5EF4-FFF2-40B4-BE49-F238E27FC236}">
                <a16:creationId xmlns:a16="http://schemas.microsoft.com/office/drawing/2014/main" id="{B474D816-EA97-46DC-B4C0-F5B60D2D1DEF}"/>
              </a:ext>
            </a:extLst>
          </p:cNvPr>
          <p:cNvGrpSpPr/>
          <p:nvPr/>
        </p:nvGrpSpPr>
        <p:grpSpPr>
          <a:xfrm>
            <a:off x="7390524" y="5412841"/>
            <a:ext cx="147706" cy="140843"/>
            <a:chOff x="7390524" y="5412841"/>
            <a:chExt cx="147706" cy="140843"/>
          </a:xfrm>
        </p:grpSpPr>
        <p:sp>
          <p:nvSpPr>
            <p:cNvPr id="71" name="楕円 70">
              <a:extLst>
                <a:ext uri="{FF2B5EF4-FFF2-40B4-BE49-F238E27FC236}">
                  <a16:creationId xmlns:a16="http://schemas.microsoft.com/office/drawing/2014/main" id="{4BA6B18F-CCC4-45CA-AF6F-D1B4F56B9C91}"/>
                </a:ext>
              </a:extLst>
            </p:cNvPr>
            <p:cNvSpPr/>
            <p:nvPr/>
          </p:nvSpPr>
          <p:spPr>
            <a:xfrm>
              <a:off x="7390524" y="5412841"/>
              <a:ext cx="147706" cy="140843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72" name="ハート 71">
              <a:extLst>
                <a:ext uri="{FF2B5EF4-FFF2-40B4-BE49-F238E27FC236}">
                  <a16:creationId xmlns:a16="http://schemas.microsoft.com/office/drawing/2014/main" id="{901C9D90-86AB-468F-BB49-21BB9BC79110}"/>
                </a:ext>
              </a:extLst>
            </p:cNvPr>
            <p:cNvSpPr/>
            <p:nvPr/>
          </p:nvSpPr>
          <p:spPr>
            <a:xfrm>
              <a:off x="7414221" y="5445946"/>
              <a:ext cx="101669" cy="85868"/>
            </a:xfrm>
            <a:prstGeom prst="heart">
              <a:avLst/>
            </a:prstGeom>
            <a:solidFill>
              <a:srgbClr val="FF37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365" name="グループ化 364">
            <a:extLst>
              <a:ext uri="{FF2B5EF4-FFF2-40B4-BE49-F238E27FC236}">
                <a16:creationId xmlns:a16="http://schemas.microsoft.com/office/drawing/2014/main" id="{17CCECC7-26DE-4539-AA3D-A31DB4821DD8}"/>
              </a:ext>
            </a:extLst>
          </p:cNvPr>
          <p:cNvGrpSpPr/>
          <p:nvPr/>
        </p:nvGrpSpPr>
        <p:grpSpPr>
          <a:xfrm>
            <a:off x="7588361" y="5900955"/>
            <a:ext cx="179448" cy="140843"/>
            <a:chOff x="7588361" y="5900955"/>
            <a:chExt cx="179448" cy="140843"/>
          </a:xfrm>
        </p:grpSpPr>
        <p:sp>
          <p:nvSpPr>
            <p:cNvPr id="74" name="楕円 73">
              <a:extLst>
                <a:ext uri="{FF2B5EF4-FFF2-40B4-BE49-F238E27FC236}">
                  <a16:creationId xmlns:a16="http://schemas.microsoft.com/office/drawing/2014/main" id="{420E92BB-4433-45C4-8B50-9467637901C4}"/>
                </a:ext>
              </a:extLst>
            </p:cNvPr>
            <p:cNvSpPr/>
            <p:nvPr/>
          </p:nvSpPr>
          <p:spPr>
            <a:xfrm>
              <a:off x="7602221" y="5900955"/>
              <a:ext cx="147706" cy="1408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pic>
          <p:nvPicPr>
            <p:cNvPr id="75" name="図 74" descr="図形&#10;&#10;低い精度で自動的に生成された説明">
              <a:extLst>
                <a:ext uri="{FF2B5EF4-FFF2-40B4-BE49-F238E27FC236}">
                  <a16:creationId xmlns:a16="http://schemas.microsoft.com/office/drawing/2014/main" id="{0D3EE86A-7D16-48BC-AD8A-02F96F4C09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8361" y="5903650"/>
              <a:ext cx="179448" cy="134117"/>
            </a:xfrm>
            <a:prstGeom prst="rect">
              <a:avLst/>
            </a:prstGeom>
          </p:spPr>
        </p:pic>
      </p:grpSp>
      <p:grpSp>
        <p:nvGrpSpPr>
          <p:cNvPr id="364" name="グループ化 363">
            <a:extLst>
              <a:ext uri="{FF2B5EF4-FFF2-40B4-BE49-F238E27FC236}">
                <a16:creationId xmlns:a16="http://schemas.microsoft.com/office/drawing/2014/main" id="{F173F75C-FBE3-4217-87B2-4B4F4398F565}"/>
              </a:ext>
            </a:extLst>
          </p:cNvPr>
          <p:cNvGrpSpPr/>
          <p:nvPr/>
        </p:nvGrpSpPr>
        <p:grpSpPr>
          <a:xfrm>
            <a:off x="6670484" y="5811844"/>
            <a:ext cx="147706" cy="140843"/>
            <a:chOff x="6670484" y="5811844"/>
            <a:chExt cx="147706" cy="140843"/>
          </a:xfrm>
        </p:grpSpPr>
        <p:sp>
          <p:nvSpPr>
            <p:cNvPr id="77" name="楕円 76">
              <a:extLst>
                <a:ext uri="{FF2B5EF4-FFF2-40B4-BE49-F238E27FC236}">
                  <a16:creationId xmlns:a16="http://schemas.microsoft.com/office/drawing/2014/main" id="{D365816A-C756-428B-852F-EB4F9D44A0C0}"/>
                </a:ext>
              </a:extLst>
            </p:cNvPr>
            <p:cNvSpPr/>
            <p:nvPr/>
          </p:nvSpPr>
          <p:spPr>
            <a:xfrm>
              <a:off x="6670484" y="5811844"/>
              <a:ext cx="147706" cy="140843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78" name="矢印: 上 77">
              <a:extLst>
                <a:ext uri="{FF2B5EF4-FFF2-40B4-BE49-F238E27FC236}">
                  <a16:creationId xmlns:a16="http://schemas.microsoft.com/office/drawing/2014/main" id="{FB359E8F-B382-4604-B874-A47C38757936}"/>
                </a:ext>
              </a:extLst>
            </p:cNvPr>
            <p:cNvSpPr/>
            <p:nvPr/>
          </p:nvSpPr>
          <p:spPr>
            <a:xfrm rot="2743975">
              <a:off x="6717202" y="5822512"/>
              <a:ext cx="61088" cy="117324"/>
            </a:xfrm>
            <a:prstGeom prst="upArrow">
              <a:avLst>
                <a:gd name="adj1" fmla="val 50000"/>
                <a:gd name="adj2" fmla="val 60350"/>
              </a:avLst>
            </a:prstGeom>
            <a:solidFill>
              <a:srgbClr val="5B5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363" name="グループ化 362">
            <a:extLst>
              <a:ext uri="{FF2B5EF4-FFF2-40B4-BE49-F238E27FC236}">
                <a16:creationId xmlns:a16="http://schemas.microsoft.com/office/drawing/2014/main" id="{486282DA-2408-4949-AC22-8C16A7AEABF1}"/>
              </a:ext>
            </a:extLst>
          </p:cNvPr>
          <p:cNvGrpSpPr/>
          <p:nvPr/>
        </p:nvGrpSpPr>
        <p:grpSpPr>
          <a:xfrm>
            <a:off x="4525285" y="7487315"/>
            <a:ext cx="147706" cy="140843"/>
            <a:chOff x="4525285" y="7487315"/>
            <a:chExt cx="147706" cy="140843"/>
          </a:xfrm>
        </p:grpSpPr>
        <p:sp>
          <p:nvSpPr>
            <p:cNvPr id="83" name="楕円 82">
              <a:extLst>
                <a:ext uri="{FF2B5EF4-FFF2-40B4-BE49-F238E27FC236}">
                  <a16:creationId xmlns:a16="http://schemas.microsoft.com/office/drawing/2014/main" id="{40AADDF7-563E-4994-9914-D7D553505E48}"/>
                </a:ext>
              </a:extLst>
            </p:cNvPr>
            <p:cNvSpPr/>
            <p:nvPr/>
          </p:nvSpPr>
          <p:spPr>
            <a:xfrm>
              <a:off x="4525285" y="7487315"/>
              <a:ext cx="147706" cy="140843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84" name="矢印: 上 83">
              <a:extLst>
                <a:ext uri="{FF2B5EF4-FFF2-40B4-BE49-F238E27FC236}">
                  <a16:creationId xmlns:a16="http://schemas.microsoft.com/office/drawing/2014/main" id="{9FD34656-E7C2-45F1-AA45-673F7648127E}"/>
                </a:ext>
              </a:extLst>
            </p:cNvPr>
            <p:cNvSpPr/>
            <p:nvPr/>
          </p:nvSpPr>
          <p:spPr>
            <a:xfrm rot="2743975">
              <a:off x="4572003" y="7497983"/>
              <a:ext cx="61088" cy="117324"/>
            </a:xfrm>
            <a:prstGeom prst="upArrow">
              <a:avLst>
                <a:gd name="adj1" fmla="val 50000"/>
                <a:gd name="adj2" fmla="val 60350"/>
              </a:avLst>
            </a:prstGeom>
            <a:solidFill>
              <a:srgbClr val="5B5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362" name="グループ化 361">
            <a:extLst>
              <a:ext uri="{FF2B5EF4-FFF2-40B4-BE49-F238E27FC236}">
                <a16:creationId xmlns:a16="http://schemas.microsoft.com/office/drawing/2014/main" id="{E52D0907-0832-4BD5-9D3A-09494AD2849D}"/>
              </a:ext>
            </a:extLst>
          </p:cNvPr>
          <p:cNvGrpSpPr/>
          <p:nvPr/>
        </p:nvGrpSpPr>
        <p:grpSpPr>
          <a:xfrm>
            <a:off x="5653901" y="7488746"/>
            <a:ext cx="147706" cy="140843"/>
            <a:chOff x="5653901" y="7488746"/>
            <a:chExt cx="147706" cy="140843"/>
          </a:xfrm>
        </p:grpSpPr>
        <p:sp>
          <p:nvSpPr>
            <p:cNvPr id="86" name="楕円 85">
              <a:extLst>
                <a:ext uri="{FF2B5EF4-FFF2-40B4-BE49-F238E27FC236}">
                  <a16:creationId xmlns:a16="http://schemas.microsoft.com/office/drawing/2014/main" id="{79E9A186-E416-42A1-95CE-195D2E88F41E}"/>
                </a:ext>
              </a:extLst>
            </p:cNvPr>
            <p:cNvSpPr/>
            <p:nvPr/>
          </p:nvSpPr>
          <p:spPr>
            <a:xfrm>
              <a:off x="5653901" y="7488746"/>
              <a:ext cx="147706" cy="140843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87" name="ハート 86">
              <a:extLst>
                <a:ext uri="{FF2B5EF4-FFF2-40B4-BE49-F238E27FC236}">
                  <a16:creationId xmlns:a16="http://schemas.microsoft.com/office/drawing/2014/main" id="{3861145D-106E-4319-8EFA-17DD5170589B}"/>
                </a:ext>
              </a:extLst>
            </p:cNvPr>
            <p:cNvSpPr/>
            <p:nvPr/>
          </p:nvSpPr>
          <p:spPr>
            <a:xfrm>
              <a:off x="5677598" y="7521851"/>
              <a:ext cx="101669" cy="85868"/>
            </a:xfrm>
            <a:prstGeom prst="heart">
              <a:avLst/>
            </a:prstGeom>
            <a:solidFill>
              <a:srgbClr val="FF37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361" name="グループ化 360">
            <a:extLst>
              <a:ext uri="{FF2B5EF4-FFF2-40B4-BE49-F238E27FC236}">
                <a16:creationId xmlns:a16="http://schemas.microsoft.com/office/drawing/2014/main" id="{B29F810A-5974-4265-8692-B7E4BB958C2F}"/>
              </a:ext>
            </a:extLst>
          </p:cNvPr>
          <p:cNvGrpSpPr/>
          <p:nvPr/>
        </p:nvGrpSpPr>
        <p:grpSpPr>
          <a:xfrm>
            <a:off x="4186066" y="9156018"/>
            <a:ext cx="200435" cy="230832"/>
            <a:chOff x="4186066" y="9156018"/>
            <a:chExt cx="200435" cy="230832"/>
          </a:xfrm>
        </p:grpSpPr>
        <p:sp>
          <p:nvSpPr>
            <p:cNvPr id="89" name="楕円 88">
              <a:extLst>
                <a:ext uri="{FF2B5EF4-FFF2-40B4-BE49-F238E27FC236}">
                  <a16:creationId xmlns:a16="http://schemas.microsoft.com/office/drawing/2014/main" id="{036B0AB4-C73E-4C22-B20E-CF1CD5C363FB}"/>
                </a:ext>
              </a:extLst>
            </p:cNvPr>
            <p:cNvSpPr/>
            <p:nvPr/>
          </p:nvSpPr>
          <p:spPr>
            <a:xfrm>
              <a:off x="4238795" y="9186740"/>
              <a:ext cx="147706" cy="14084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2EC3FF3A-2D80-43D2-A596-6950E5C6F000}"/>
                </a:ext>
              </a:extLst>
            </p:cNvPr>
            <p:cNvSpPr txBox="1"/>
            <p:nvPr/>
          </p:nvSpPr>
          <p:spPr>
            <a:xfrm>
              <a:off x="4186066" y="9156018"/>
              <a:ext cx="1477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>
                  <a:solidFill>
                    <a:srgbClr val="FF800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￥</a:t>
              </a:r>
            </a:p>
          </p:txBody>
        </p:sp>
      </p:grpSp>
      <p:grpSp>
        <p:nvGrpSpPr>
          <p:cNvPr id="360" name="グループ化 359">
            <a:extLst>
              <a:ext uri="{FF2B5EF4-FFF2-40B4-BE49-F238E27FC236}">
                <a16:creationId xmlns:a16="http://schemas.microsoft.com/office/drawing/2014/main" id="{8A81CF63-E023-4EBA-8208-AE624FA9FCE6}"/>
              </a:ext>
            </a:extLst>
          </p:cNvPr>
          <p:cNvGrpSpPr/>
          <p:nvPr/>
        </p:nvGrpSpPr>
        <p:grpSpPr>
          <a:xfrm>
            <a:off x="9906012" y="7478484"/>
            <a:ext cx="200435" cy="230832"/>
            <a:chOff x="9906012" y="7478484"/>
            <a:chExt cx="200435" cy="230832"/>
          </a:xfrm>
        </p:grpSpPr>
        <p:sp>
          <p:nvSpPr>
            <p:cNvPr id="93" name="楕円 92">
              <a:extLst>
                <a:ext uri="{FF2B5EF4-FFF2-40B4-BE49-F238E27FC236}">
                  <a16:creationId xmlns:a16="http://schemas.microsoft.com/office/drawing/2014/main" id="{78CB3134-AF57-4381-BDA9-ED588F5F6EEB}"/>
                </a:ext>
              </a:extLst>
            </p:cNvPr>
            <p:cNvSpPr/>
            <p:nvPr/>
          </p:nvSpPr>
          <p:spPr>
            <a:xfrm>
              <a:off x="9958741" y="7509206"/>
              <a:ext cx="147706" cy="14084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E76F101E-6580-4394-864E-3DED65051096}"/>
                </a:ext>
              </a:extLst>
            </p:cNvPr>
            <p:cNvSpPr txBox="1"/>
            <p:nvPr/>
          </p:nvSpPr>
          <p:spPr>
            <a:xfrm>
              <a:off x="9906012" y="7478484"/>
              <a:ext cx="1477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>
                  <a:solidFill>
                    <a:srgbClr val="FF800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￥</a:t>
              </a:r>
            </a:p>
          </p:txBody>
        </p:sp>
      </p:grpSp>
      <p:grpSp>
        <p:nvGrpSpPr>
          <p:cNvPr id="359" name="グループ化 358">
            <a:extLst>
              <a:ext uri="{FF2B5EF4-FFF2-40B4-BE49-F238E27FC236}">
                <a16:creationId xmlns:a16="http://schemas.microsoft.com/office/drawing/2014/main" id="{AF298F3A-922E-4A0E-92A5-37FFE6D1FF36}"/>
              </a:ext>
            </a:extLst>
          </p:cNvPr>
          <p:cNvGrpSpPr/>
          <p:nvPr/>
        </p:nvGrpSpPr>
        <p:grpSpPr>
          <a:xfrm>
            <a:off x="9660964" y="7004017"/>
            <a:ext cx="179448" cy="140843"/>
            <a:chOff x="9660964" y="7004017"/>
            <a:chExt cx="179448" cy="140843"/>
          </a:xfrm>
        </p:grpSpPr>
        <p:sp>
          <p:nvSpPr>
            <p:cNvPr id="96" name="楕円 95">
              <a:extLst>
                <a:ext uri="{FF2B5EF4-FFF2-40B4-BE49-F238E27FC236}">
                  <a16:creationId xmlns:a16="http://schemas.microsoft.com/office/drawing/2014/main" id="{2A60AA4D-66B5-427A-A558-7D3D6AFEA4CF}"/>
                </a:ext>
              </a:extLst>
            </p:cNvPr>
            <p:cNvSpPr/>
            <p:nvPr/>
          </p:nvSpPr>
          <p:spPr>
            <a:xfrm>
              <a:off x="9674824" y="7004017"/>
              <a:ext cx="147706" cy="1408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pic>
          <p:nvPicPr>
            <p:cNvPr id="97" name="図 96" descr="図形&#10;&#10;低い精度で自動的に生成された説明">
              <a:extLst>
                <a:ext uri="{FF2B5EF4-FFF2-40B4-BE49-F238E27FC236}">
                  <a16:creationId xmlns:a16="http://schemas.microsoft.com/office/drawing/2014/main" id="{F6F268FE-01AE-4A46-BFC3-EB1720B524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60964" y="7006712"/>
              <a:ext cx="179448" cy="134117"/>
            </a:xfrm>
            <a:prstGeom prst="rect">
              <a:avLst/>
            </a:prstGeom>
          </p:spPr>
        </p:pic>
      </p:grpSp>
      <p:grpSp>
        <p:nvGrpSpPr>
          <p:cNvPr id="358" name="グループ化 357">
            <a:extLst>
              <a:ext uri="{FF2B5EF4-FFF2-40B4-BE49-F238E27FC236}">
                <a16:creationId xmlns:a16="http://schemas.microsoft.com/office/drawing/2014/main" id="{7DB40EF8-4DAE-4352-B298-FF72215B15ED}"/>
              </a:ext>
            </a:extLst>
          </p:cNvPr>
          <p:cNvGrpSpPr/>
          <p:nvPr/>
        </p:nvGrpSpPr>
        <p:grpSpPr>
          <a:xfrm>
            <a:off x="3589435" y="4140925"/>
            <a:ext cx="147706" cy="140843"/>
            <a:chOff x="3589435" y="4140925"/>
            <a:chExt cx="147706" cy="140843"/>
          </a:xfrm>
        </p:grpSpPr>
        <p:sp>
          <p:nvSpPr>
            <p:cNvPr id="100" name="楕円 99">
              <a:extLst>
                <a:ext uri="{FF2B5EF4-FFF2-40B4-BE49-F238E27FC236}">
                  <a16:creationId xmlns:a16="http://schemas.microsoft.com/office/drawing/2014/main" id="{E860933E-10C1-42D3-9D6D-55D76450F94C}"/>
                </a:ext>
              </a:extLst>
            </p:cNvPr>
            <p:cNvSpPr/>
            <p:nvPr/>
          </p:nvSpPr>
          <p:spPr>
            <a:xfrm>
              <a:off x="3589435" y="4140925"/>
              <a:ext cx="147706" cy="140843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01" name="矢印: 上 100">
              <a:extLst>
                <a:ext uri="{FF2B5EF4-FFF2-40B4-BE49-F238E27FC236}">
                  <a16:creationId xmlns:a16="http://schemas.microsoft.com/office/drawing/2014/main" id="{BB658A90-F7A7-4BD1-8E6E-0590A74C6192}"/>
                </a:ext>
              </a:extLst>
            </p:cNvPr>
            <p:cNvSpPr/>
            <p:nvPr/>
          </p:nvSpPr>
          <p:spPr>
            <a:xfrm rot="2743975">
              <a:off x="3636153" y="4151593"/>
              <a:ext cx="61088" cy="117324"/>
            </a:xfrm>
            <a:prstGeom prst="upArrow">
              <a:avLst>
                <a:gd name="adj1" fmla="val 50000"/>
                <a:gd name="adj2" fmla="val 60350"/>
              </a:avLst>
            </a:prstGeom>
            <a:solidFill>
              <a:srgbClr val="5B5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357" name="グループ化 356">
            <a:extLst>
              <a:ext uri="{FF2B5EF4-FFF2-40B4-BE49-F238E27FC236}">
                <a16:creationId xmlns:a16="http://schemas.microsoft.com/office/drawing/2014/main" id="{8E234793-0228-4D93-8A47-D2F1CE490039}"/>
              </a:ext>
            </a:extLst>
          </p:cNvPr>
          <p:cNvGrpSpPr/>
          <p:nvPr/>
        </p:nvGrpSpPr>
        <p:grpSpPr>
          <a:xfrm>
            <a:off x="1338740" y="4147471"/>
            <a:ext cx="147706" cy="140843"/>
            <a:chOff x="1338740" y="4147471"/>
            <a:chExt cx="147706" cy="140843"/>
          </a:xfrm>
        </p:grpSpPr>
        <p:sp>
          <p:nvSpPr>
            <p:cNvPr id="103" name="楕円 102">
              <a:extLst>
                <a:ext uri="{FF2B5EF4-FFF2-40B4-BE49-F238E27FC236}">
                  <a16:creationId xmlns:a16="http://schemas.microsoft.com/office/drawing/2014/main" id="{A18DF984-BFC5-4D0A-B488-CB34F8474704}"/>
                </a:ext>
              </a:extLst>
            </p:cNvPr>
            <p:cNvSpPr/>
            <p:nvPr/>
          </p:nvSpPr>
          <p:spPr>
            <a:xfrm>
              <a:off x="1338740" y="4147471"/>
              <a:ext cx="147706" cy="140843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04" name="矢印: 上 103">
              <a:extLst>
                <a:ext uri="{FF2B5EF4-FFF2-40B4-BE49-F238E27FC236}">
                  <a16:creationId xmlns:a16="http://schemas.microsoft.com/office/drawing/2014/main" id="{3C71B144-4591-44FB-99D6-005A2C2FD0F8}"/>
                </a:ext>
              </a:extLst>
            </p:cNvPr>
            <p:cNvSpPr/>
            <p:nvPr/>
          </p:nvSpPr>
          <p:spPr>
            <a:xfrm rot="2743975">
              <a:off x="1385458" y="4158139"/>
              <a:ext cx="61088" cy="117324"/>
            </a:xfrm>
            <a:prstGeom prst="upArrow">
              <a:avLst>
                <a:gd name="adj1" fmla="val 50000"/>
                <a:gd name="adj2" fmla="val 60350"/>
              </a:avLst>
            </a:prstGeom>
            <a:solidFill>
              <a:srgbClr val="5B5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356" name="グループ化 355">
            <a:extLst>
              <a:ext uri="{FF2B5EF4-FFF2-40B4-BE49-F238E27FC236}">
                <a16:creationId xmlns:a16="http://schemas.microsoft.com/office/drawing/2014/main" id="{03B9F913-5738-46A7-84F6-18B4545A1CA5}"/>
              </a:ext>
            </a:extLst>
          </p:cNvPr>
          <p:cNvGrpSpPr/>
          <p:nvPr/>
        </p:nvGrpSpPr>
        <p:grpSpPr>
          <a:xfrm>
            <a:off x="5559884" y="5813105"/>
            <a:ext cx="147706" cy="140843"/>
            <a:chOff x="5559884" y="5813105"/>
            <a:chExt cx="147706" cy="140843"/>
          </a:xfrm>
        </p:grpSpPr>
        <p:sp>
          <p:nvSpPr>
            <p:cNvPr id="106" name="楕円 105">
              <a:extLst>
                <a:ext uri="{FF2B5EF4-FFF2-40B4-BE49-F238E27FC236}">
                  <a16:creationId xmlns:a16="http://schemas.microsoft.com/office/drawing/2014/main" id="{62422941-9C8A-429E-9505-3321596DCC63}"/>
                </a:ext>
              </a:extLst>
            </p:cNvPr>
            <p:cNvSpPr/>
            <p:nvPr/>
          </p:nvSpPr>
          <p:spPr>
            <a:xfrm>
              <a:off x="5559884" y="5813105"/>
              <a:ext cx="147706" cy="140843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07" name="矢印: 上 106">
              <a:extLst>
                <a:ext uri="{FF2B5EF4-FFF2-40B4-BE49-F238E27FC236}">
                  <a16:creationId xmlns:a16="http://schemas.microsoft.com/office/drawing/2014/main" id="{88CC7EA1-5671-40BB-B074-15DC1622947B}"/>
                </a:ext>
              </a:extLst>
            </p:cNvPr>
            <p:cNvSpPr/>
            <p:nvPr/>
          </p:nvSpPr>
          <p:spPr>
            <a:xfrm rot="2743975">
              <a:off x="5606602" y="5823773"/>
              <a:ext cx="61088" cy="117324"/>
            </a:xfrm>
            <a:prstGeom prst="upArrow">
              <a:avLst>
                <a:gd name="adj1" fmla="val 50000"/>
                <a:gd name="adj2" fmla="val 60350"/>
              </a:avLst>
            </a:prstGeom>
            <a:solidFill>
              <a:srgbClr val="5B5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355" name="グループ化 354">
            <a:extLst>
              <a:ext uri="{FF2B5EF4-FFF2-40B4-BE49-F238E27FC236}">
                <a16:creationId xmlns:a16="http://schemas.microsoft.com/office/drawing/2014/main" id="{217EC6F5-BE32-4744-B874-921110BEA20C}"/>
              </a:ext>
            </a:extLst>
          </p:cNvPr>
          <p:cNvGrpSpPr/>
          <p:nvPr/>
        </p:nvGrpSpPr>
        <p:grpSpPr>
          <a:xfrm>
            <a:off x="10003029" y="5789299"/>
            <a:ext cx="200435" cy="230832"/>
            <a:chOff x="10003029" y="5789299"/>
            <a:chExt cx="200435" cy="230832"/>
          </a:xfrm>
        </p:grpSpPr>
        <p:sp>
          <p:nvSpPr>
            <p:cNvPr id="109" name="楕円 108">
              <a:extLst>
                <a:ext uri="{FF2B5EF4-FFF2-40B4-BE49-F238E27FC236}">
                  <a16:creationId xmlns:a16="http://schemas.microsoft.com/office/drawing/2014/main" id="{5748A6A6-077A-40AC-9633-8EB4601130B8}"/>
                </a:ext>
              </a:extLst>
            </p:cNvPr>
            <p:cNvSpPr/>
            <p:nvPr/>
          </p:nvSpPr>
          <p:spPr>
            <a:xfrm>
              <a:off x="10055758" y="5820021"/>
              <a:ext cx="147706" cy="14084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id="{A61E2A32-1979-4A3F-B504-C6C067946FA2}"/>
                </a:ext>
              </a:extLst>
            </p:cNvPr>
            <p:cNvSpPr txBox="1"/>
            <p:nvPr/>
          </p:nvSpPr>
          <p:spPr>
            <a:xfrm>
              <a:off x="10003029" y="5789299"/>
              <a:ext cx="1477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>
                  <a:solidFill>
                    <a:srgbClr val="FF800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￥</a:t>
              </a:r>
            </a:p>
          </p:txBody>
        </p:sp>
      </p:grpSp>
      <p:grpSp>
        <p:nvGrpSpPr>
          <p:cNvPr id="354" name="グループ化 353">
            <a:extLst>
              <a:ext uri="{FF2B5EF4-FFF2-40B4-BE49-F238E27FC236}">
                <a16:creationId xmlns:a16="http://schemas.microsoft.com/office/drawing/2014/main" id="{0DD06D42-1124-4806-8D97-A1E957BB1814}"/>
              </a:ext>
            </a:extLst>
          </p:cNvPr>
          <p:cNvGrpSpPr/>
          <p:nvPr/>
        </p:nvGrpSpPr>
        <p:grpSpPr>
          <a:xfrm>
            <a:off x="2445360" y="4149209"/>
            <a:ext cx="179448" cy="140843"/>
            <a:chOff x="2445360" y="4149209"/>
            <a:chExt cx="179448" cy="140843"/>
          </a:xfrm>
        </p:grpSpPr>
        <p:sp>
          <p:nvSpPr>
            <p:cNvPr id="112" name="楕円 111">
              <a:extLst>
                <a:ext uri="{FF2B5EF4-FFF2-40B4-BE49-F238E27FC236}">
                  <a16:creationId xmlns:a16="http://schemas.microsoft.com/office/drawing/2014/main" id="{55FD7CA6-4B9D-4204-81A6-9F2944BBDDB0}"/>
                </a:ext>
              </a:extLst>
            </p:cNvPr>
            <p:cNvSpPr/>
            <p:nvPr/>
          </p:nvSpPr>
          <p:spPr>
            <a:xfrm>
              <a:off x="2459220" y="4149209"/>
              <a:ext cx="147706" cy="1408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pic>
          <p:nvPicPr>
            <p:cNvPr id="113" name="図 112" descr="図形&#10;&#10;低い精度で自動的に生成された説明">
              <a:extLst>
                <a:ext uri="{FF2B5EF4-FFF2-40B4-BE49-F238E27FC236}">
                  <a16:creationId xmlns:a16="http://schemas.microsoft.com/office/drawing/2014/main" id="{D7BAE242-49D4-47EC-826E-20765409F0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5360" y="4151904"/>
              <a:ext cx="179448" cy="134117"/>
            </a:xfrm>
            <a:prstGeom prst="rect">
              <a:avLst/>
            </a:prstGeom>
          </p:spPr>
        </p:pic>
      </p:grpSp>
      <p:grpSp>
        <p:nvGrpSpPr>
          <p:cNvPr id="353" name="グループ化 352">
            <a:extLst>
              <a:ext uri="{FF2B5EF4-FFF2-40B4-BE49-F238E27FC236}">
                <a16:creationId xmlns:a16="http://schemas.microsoft.com/office/drawing/2014/main" id="{43D2E53C-A554-4E8A-BB63-CFDE20E06BD0}"/>
              </a:ext>
            </a:extLst>
          </p:cNvPr>
          <p:cNvGrpSpPr/>
          <p:nvPr/>
        </p:nvGrpSpPr>
        <p:grpSpPr>
          <a:xfrm>
            <a:off x="7510068" y="9313180"/>
            <a:ext cx="179448" cy="140843"/>
            <a:chOff x="7510068" y="9313180"/>
            <a:chExt cx="179448" cy="140843"/>
          </a:xfrm>
        </p:grpSpPr>
        <p:sp>
          <p:nvSpPr>
            <p:cNvPr id="115" name="楕円 114">
              <a:extLst>
                <a:ext uri="{FF2B5EF4-FFF2-40B4-BE49-F238E27FC236}">
                  <a16:creationId xmlns:a16="http://schemas.microsoft.com/office/drawing/2014/main" id="{58F30ECB-3326-4DF2-9A65-4F649B6E89CD}"/>
                </a:ext>
              </a:extLst>
            </p:cNvPr>
            <p:cNvSpPr/>
            <p:nvPr/>
          </p:nvSpPr>
          <p:spPr>
            <a:xfrm>
              <a:off x="7523928" y="9313180"/>
              <a:ext cx="147706" cy="1408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pic>
          <p:nvPicPr>
            <p:cNvPr id="116" name="図 115" descr="図形&#10;&#10;低い精度で自動的に生成された説明">
              <a:extLst>
                <a:ext uri="{FF2B5EF4-FFF2-40B4-BE49-F238E27FC236}">
                  <a16:creationId xmlns:a16="http://schemas.microsoft.com/office/drawing/2014/main" id="{469A9F74-653A-4E80-AD6A-F7EDD5D092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0068" y="9315875"/>
              <a:ext cx="179448" cy="134117"/>
            </a:xfrm>
            <a:prstGeom prst="rect">
              <a:avLst/>
            </a:prstGeom>
          </p:spPr>
        </p:pic>
      </p:grpSp>
      <p:grpSp>
        <p:nvGrpSpPr>
          <p:cNvPr id="352" name="グループ化 351">
            <a:extLst>
              <a:ext uri="{FF2B5EF4-FFF2-40B4-BE49-F238E27FC236}">
                <a16:creationId xmlns:a16="http://schemas.microsoft.com/office/drawing/2014/main" id="{93948AE6-C9AB-4D01-9A98-C61421EC369B}"/>
              </a:ext>
            </a:extLst>
          </p:cNvPr>
          <p:cNvGrpSpPr/>
          <p:nvPr/>
        </p:nvGrpSpPr>
        <p:grpSpPr>
          <a:xfrm>
            <a:off x="7464377" y="8875734"/>
            <a:ext cx="200435" cy="230832"/>
            <a:chOff x="7464377" y="8875734"/>
            <a:chExt cx="200435" cy="230832"/>
          </a:xfrm>
        </p:grpSpPr>
        <p:sp>
          <p:nvSpPr>
            <p:cNvPr id="118" name="楕円 117">
              <a:extLst>
                <a:ext uri="{FF2B5EF4-FFF2-40B4-BE49-F238E27FC236}">
                  <a16:creationId xmlns:a16="http://schemas.microsoft.com/office/drawing/2014/main" id="{77E2D17A-D9E1-4507-8542-22E7E2FC781C}"/>
                </a:ext>
              </a:extLst>
            </p:cNvPr>
            <p:cNvSpPr/>
            <p:nvPr/>
          </p:nvSpPr>
          <p:spPr>
            <a:xfrm>
              <a:off x="7517106" y="8906456"/>
              <a:ext cx="147706" cy="14084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B6A15D39-109F-4FC0-A4C8-8FCBF6BFB792}"/>
                </a:ext>
              </a:extLst>
            </p:cNvPr>
            <p:cNvSpPr txBox="1"/>
            <p:nvPr/>
          </p:nvSpPr>
          <p:spPr>
            <a:xfrm>
              <a:off x="7464377" y="8875734"/>
              <a:ext cx="1477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>
                  <a:solidFill>
                    <a:srgbClr val="FF800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￥</a:t>
              </a:r>
            </a:p>
          </p:txBody>
        </p:sp>
      </p:grpSp>
      <p:grpSp>
        <p:nvGrpSpPr>
          <p:cNvPr id="202" name="グループ化 201">
            <a:extLst>
              <a:ext uri="{FF2B5EF4-FFF2-40B4-BE49-F238E27FC236}">
                <a16:creationId xmlns:a16="http://schemas.microsoft.com/office/drawing/2014/main" id="{3FF8E87C-0834-4286-9D06-8D2A84379B13}"/>
              </a:ext>
            </a:extLst>
          </p:cNvPr>
          <p:cNvGrpSpPr/>
          <p:nvPr/>
        </p:nvGrpSpPr>
        <p:grpSpPr>
          <a:xfrm>
            <a:off x="6500755" y="9179967"/>
            <a:ext cx="179448" cy="140843"/>
            <a:chOff x="6500755" y="9179967"/>
            <a:chExt cx="179448" cy="140843"/>
          </a:xfrm>
        </p:grpSpPr>
        <p:sp>
          <p:nvSpPr>
            <p:cNvPr id="121" name="楕円 120">
              <a:extLst>
                <a:ext uri="{FF2B5EF4-FFF2-40B4-BE49-F238E27FC236}">
                  <a16:creationId xmlns:a16="http://schemas.microsoft.com/office/drawing/2014/main" id="{24773DC7-B01B-45BF-A585-ED20100F3264}"/>
                </a:ext>
              </a:extLst>
            </p:cNvPr>
            <p:cNvSpPr/>
            <p:nvPr/>
          </p:nvSpPr>
          <p:spPr>
            <a:xfrm>
              <a:off x="6514615" y="9179967"/>
              <a:ext cx="147706" cy="1408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pic>
          <p:nvPicPr>
            <p:cNvPr id="122" name="図 121" descr="図形&#10;&#10;低い精度で自動的に生成された説明">
              <a:extLst>
                <a:ext uri="{FF2B5EF4-FFF2-40B4-BE49-F238E27FC236}">
                  <a16:creationId xmlns:a16="http://schemas.microsoft.com/office/drawing/2014/main" id="{D7A2E45E-2C57-4957-BA0A-61555412A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0755" y="9182662"/>
              <a:ext cx="179448" cy="134117"/>
            </a:xfrm>
            <a:prstGeom prst="rect">
              <a:avLst/>
            </a:prstGeom>
          </p:spPr>
        </p:pic>
      </p:grpSp>
      <p:grpSp>
        <p:nvGrpSpPr>
          <p:cNvPr id="201" name="グループ化 200">
            <a:extLst>
              <a:ext uri="{FF2B5EF4-FFF2-40B4-BE49-F238E27FC236}">
                <a16:creationId xmlns:a16="http://schemas.microsoft.com/office/drawing/2014/main" id="{D521AA22-901D-4466-A4D1-D6D302134EEF}"/>
              </a:ext>
            </a:extLst>
          </p:cNvPr>
          <p:cNvGrpSpPr/>
          <p:nvPr/>
        </p:nvGrpSpPr>
        <p:grpSpPr>
          <a:xfrm>
            <a:off x="5219836" y="9272677"/>
            <a:ext cx="147706" cy="140843"/>
            <a:chOff x="5219836" y="9272677"/>
            <a:chExt cx="147706" cy="140843"/>
          </a:xfrm>
        </p:grpSpPr>
        <p:sp>
          <p:nvSpPr>
            <p:cNvPr id="124" name="楕円 123">
              <a:extLst>
                <a:ext uri="{FF2B5EF4-FFF2-40B4-BE49-F238E27FC236}">
                  <a16:creationId xmlns:a16="http://schemas.microsoft.com/office/drawing/2014/main" id="{9B665930-7980-4081-9F4F-62A1679631CC}"/>
                </a:ext>
              </a:extLst>
            </p:cNvPr>
            <p:cNvSpPr/>
            <p:nvPr/>
          </p:nvSpPr>
          <p:spPr>
            <a:xfrm>
              <a:off x="5219836" y="9272677"/>
              <a:ext cx="147706" cy="140843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25" name="ハート 124">
              <a:extLst>
                <a:ext uri="{FF2B5EF4-FFF2-40B4-BE49-F238E27FC236}">
                  <a16:creationId xmlns:a16="http://schemas.microsoft.com/office/drawing/2014/main" id="{0196557D-A4E1-4E5B-904E-1FCA8DF7C460}"/>
                </a:ext>
              </a:extLst>
            </p:cNvPr>
            <p:cNvSpPr/>
            <p:nvPr/>
          </p:nvSpPr>
          <p:spPr>
            <a:xfrm>
              <a:off x="5243533" y="9305782"/>
              <a:ext cx="101669" cy="85868"/>
            </a:xfrm>
            <a:prstGeom prst="heart">
              <a:avLst/>
            </a:prstGeom>
            <a:solidFill>
              <a:srgbClr val="FF37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59D86467-FDA0-411E-915B-570CDFC218FF}"/>
              </a:ext>
            </a:extLst>
          </p:cNvPr>
          <p:cNvGrpSpPr/>
          <p:nvPr/>
        </p:nvGrpSpPr>
        <p:grpSpPr>
          <a:xfrm>
            <a:off x="5072326" y="8824907"/>
            <a:ext cx="179448" cy="140843"/>
            <a:chOff x="5072326" y="8824907"/>
            <a:chExt cx="179448" cy="140843"/>
          </a:xfrm>
        </p:grpSpPr>
        <p:sp>
          <p:nvSpPr>
            <p:cNvPr id="127" name="楕円 126">
              <a:extLst>
                <a:ext uri="{FF2B5EF4-FFF2-40B4-BE49-F238E27FC236}">
                  <a16:creationId xmlns:a16="http://schemas.microsoft.com/office/drawing/2014/main" id="{70D96960-7CE6-48DB-A7F3-CD52CB18B372}"/>
                </a:ext>
              </a:extLst>
            </p:cNvPr>
            <p:cNvSpPr/>
            <p:nvPr/>
          </p:nvSpPr>
          <p:spPr>
            <a:xfrm>
              <a:off x="5086186" y="8824907"/>
              <a:ext cx="147706" cy="1408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pic>
          <p:nvPicPr>
            <p:cNvPr id="128" name="図 127" descr="図形&#10;&#10;低い精度で自動的に生成された説明">
              <a:extLst>
                <a:ext uri="{FF2B5EF4-FFF2-40B4-BE49-F238E27FC236}">
                  <a16:creationId xmlns:a16="http://schemas.microsoft.com/office/drawing/2014/main" id="{1C7A28E9-2518-474D-8454-EFDEB655EC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2326" y="8827602"/>
              <a:ext cx="179448" cy="134117"/>
            </a:xfrm>
            <a:prstGeom prst="rect">
              <a:avLst/>
            </a:prstGeom>
          </p:spPr>
        </p:pic>
      </p:grpSp>
      <p:grpSp>
        <p:nvGrpSpPr>
          <p:cNvPr id="189" name="グループ化 188">
            <a:extLst>
              <a:ext uri="{FF2B5EF4-FFF2-40B4-BE49-F238E27FC236}">
                <a16:creationId xmlns:a16="http://schemas.microsoft.com/office/drawing/2014/main" id="{AEE73938-88A2-4492-A596-F427C2889C33}"/>
              </a:ext>
            </a:extLst>
          </p:cNvPr>
          <p:cNvGrpSpPr/>
          <p:nvPr/>
        </p:nvGrpSpPr>
        <p:grpSpPr>
          <a:xfrm>
            <a:off x="10428922" y="272006"/>
            <a:ext cx="370237" cy="364390"/>
            <a:chOff x="10465128" y="177531"/>
            <a:chExt cx="370237" cy="364390"/>
          </a:xfrm>
        </p:grpSpPr>
        <p:sp>
          <p:nvSpPr>
            <p:cNvPr id="130" name="楕円 129">
              <a:extLst>
                <a:ext uri="{FF2B5EF4-FFF2-40B4-BE49-F238E27FC236}">
                  <a16:creationId xmlns:a16="http://schemas.microsoft.com/office/drawing/2014/main" id="{FA0089E5-8BAB-4278-B9F8-FDB609A29CFA}"/>
                </a:ext>
              </a:extLst>
            </p:cNvPr>
            <p:cNvSpPr/>
            <p:nvPr/>
          </p:nvSpPr>
          <p:spPr>
            <a:xfrm>
              <a:off x="10465128" y="177531"/>
              <a:ext cx="370237" cy="36439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ハート 130">
              <a:extLst>
                <a:ext uri="{FF2B5EF4-FFF2-40B4-BE49-F238E27FC236}">
                  <a16:creationId xmlns:a16="http://schemas.microsoft.com/office/drawing/2014/main" id="{FDB7AE41-7C9B-4386-BFC1-8AB8D00C8003}"/>
                </a:ext>
              </a:extLst>
            </p:cNvPr>
            <p:cNvSpPr/>
            <p:nvPr/>
          </p:nvSpPr>
          <p:spPr>
            <a:xfrm>
              <a:off x="10524526" y="263181"/>
              <a:ext cx="254842" cy="222158"/>
            </a:xfrm>
            <a:prstGeom prst="heart">
              <a:avLst/>
            </a:prstGeom>
            <a:solidFill>
              <a:srgbClr val="FF37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8" name="グループ化 187">
            <a:extLst>
              <a:ext uri="{FF2B5EF4-FFF2-40B4-BE49-F238E27FC236}">
                <a16:creationId xmlns:a16="http://schemas.microsoft.com/office/drawing/2014/main" id="{7503DFA5-62E3-4A97-BD7F-3C5B636394C2}"/>
              </a:ext>
            </a:extLst>
          </p:cNvPr>
          <p:cNvGrpSpPr/>
          <p:nvPr/>
        </p:nvGrpSpPr>
        <p:grpSpPr>
          <a:xfrm>
            <a:off x="10374548" y="640167"/>
            <a:ext cx="435827" cy="461665"/>
            <a:chOff x="10410754" y="651708"/>
            <a:chExt cx="435827" cy="461665"/>
          </a:xfrm>
        </p:grpSpPr>
        <p:sp>
          <p:nvSpPr>
            <p:cNvPr id="133" name="楕円 132">
              <a:extLst>
                <a:ext uri="{FF2B5EF4-FFF2-40B4-BE49-F238E27FC236}">
                  <a16:creationId xmlns:a16="http://schemas.microsoft.com/office/drawing/2014/main" id="{F2097317-0EE9-4EC2-88A5-6DF38B4295CB}"/>
                </a:ext>
              </a:extLst>
            </p:cNvPr>
            <p:cNvSpPr/>
            <p:nvPr/>
          </p:nvSpPr>
          <p:spPr>
            <a:xfrm>
              <a:off x="10476343" y="672335"/>
              <a:ext cx="370238" cy="36439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B8BBD845-1C85-4E45-856C-A034297FBAFC}"/>
                </a:ext>
              </a:extLst>
            </p:cNvPr>
            <p:cNvSpPr txBox="1"/>
            <p:nvPr/>
          </p:nvSpPr>
          <p:spPr>
            <a:xfrm>
              <a:off x="10410754" y="651708"/>
              <a:ext cx="370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rgbClr val="FF800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￥</a:t>
              </a:r>
            </a:p>
          </p:txBody>
        </p:sp>
      </p:grpSp>
      <p:grpSp>
        <p:nvGrpSpPr>
          <p:cNvPr id="166" name="グループ化 165">
            <a:extLst>
              <a:ext uri="{FF2B5EF4-FFF2-40B4-BE49-F238E27FC236}">
                <a16:creationId xmlns:a16="http://schemas.microsoft.com/office/drawing/2014/main" id="{DDDFF3D4-34BD-4687-9353-7DE2C65E141C}"/>
              </a:ext>
            </a:extLst>
          </p:cNvPr>
          <p:cNvGrpSpPr/>
          <p:nvPr/>
        </p:nvGrpSpPr>
        <p:grpSpPr>
          <a:xfrm>
            <a:off x="11448364" y="265042"/>
            <a:ext cx="449799" cy="364390"/>
            <a:chOff x="11473714" y="175759"/>
            <a:chExt cx="449799" cy="364390"/>
          </a:xfrm>
        </p:grpSpPr>
        <p:sp>
          <p:nvSpPr>
            <p:cNvPr id="136" name="楕円 135">
              <a:extLst>
                <a:ext uri="{FF2B5EF4-FFF2-40B4-BE49-F238E27FC236}">
                  <a16:creationId xmlns:a16="http://schemas.microsoft.com/office/drawing/2014/main" id="{0568CB3D-9135-490E-883E-B28188BAAC40}"/>
                </a:ext>
              </a:extLst>
            </p:cNvPr>
            <p:cNvSpPr/>
            <p:nvPr/>
          </p:nvSpPr>
          <p:spPr>
            <a:xfrm>
              <a:off x="11508455" y="175759"/>
              <a:ext cx="370237" cy="36439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37" name="図 136" descr="図形&#10;&#10;低い精度で自動的に生成された説明">
              <a:extLst>
                <a:ext uri="{FF2B5EF4-FFF2-40B4-BE49-F238E27FC236}">
                  <a16:creationId xmlns:a16="http://schemas.microsoft.com/office/drawing/2014/main" id="{15ED0A4F-A5E0-4E79-8431-6A4EEF9A6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73714" y="182730"/>
              <a:ext cx="449799" cy="346988"/>
            </a:xfrm>
            <a:prstGeom prst="rect">
              <a:avLst/>
            </a:prstGeom>
          </p:spPr>
        </p:pic>
      </p:grpSp>
      <p:grpSp>
        <p:nvGrpSpPr>
          <p:cNvPr id="351" name="グループ化 350">
            <a:extLst>
              <a:ext uri="{FF2B5EF4-FFF2-40B4-BE49-F238E27FC236}">
                <a16:creationId xmlns:a16="http://schemas.microsoft.com/office/drawing/2014/main" id="{19A09FDA-CE89-4E10-B09F-18FE5D5C0206}"/>
              </a:ext>
            </a:extLst>
          </p:cNvPr>
          <p:cNvGrpSpPr/>
          <p:nvPr/>
        </p:nvGrpSpPr>
        <p:grpSpPr>
          <a:xfrm>
            <a:off x="11464424" y="693910"/>
            <a:ext cx="370237" cy="364390"/>
            <a:chOff x="11500630" y="705451"/>
            <a:chExt cx="370237" cy="364390"/>
          </a:xfrm>
        </p:grpSpPr>
        <p:sp>
          <p:nvSpPr>
            <p:cNvPr id="139" name="楕円 138">
              <a:extLst>
                <a:ext uri="{FF2B5EF4-FFF2-40B4-BE49-F238E27FC236}">
                  <a16:creationId xmlns:a16="http://schemas.microsoft.com/office/drawing/2014/main" id="{2E1C7ABD-99C1-44A1-865D-6195B3FED3E3}"/>
                </a:ext>
              </a:extLst>
            </p:cNvPr>
            <p:cNvSpPr/>
            <p:nvPr/>
          </p:nvSpPr>
          <p:spPr>
            <a:xfrm>
              <a:off x="11500630" y="705451"/>
              <a:ext cx="370237" cy="364390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矢印: 上 139">
              <a:extLst>
                <a:ext uri="{FF2B5EF4-FFF2-40B4-BE49-F238E27FC236}">
                  <a16:creationId xmlns:a16="http://schemas.microsoft.com/office/drawing/2014/main" id="{68C442E0-5430-41DE-81AD-21CF61CD6F0A}"/>
                </a:ext>
              </a:extLst>
            </p:cNvPr>
            <p:cNvSpPr/>
            <p:nvPr/>
          </p:nvSpPr>
          <p:spPr>
            <a:xfrm rot="2743975">
              <a:off x="11615270" y="737782"/>
              <a:ext cx="158048" cy="294082"/>
            </a:xfrm>
            <a:prstGeom prst="upArrow">
              <a:avLst>
                <a:gd name="adj1" fmla="val 50000"/>
                <a:gd name="adj2" fmla="val 60350"/>
              </a:avLst>
            </a:prstGeom>
            <a:solidFill>
              <a:srgbClr val="5B5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F28E8D54-E39E-4E96-AF47-333BDFB44013}"/>
              </a:ext>
            </a:extLst>
          </p:cNvPr>
          <p:cNvSpPr txBox="1"/>
          <p:nvPr/>
        </p:nvSpPr>
        <p:spPr>
          <a:xfrm>
            <a:off x="10747474" y="382786"/>
            <a:ext cx="113188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人間関係・愛情</a:t>
            </a: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1B3D672B-FF77-4BAA-856B-0FE12B83B97B}"/>
              </a:ext>
            </a:extLst>
          </p:cNvPr>
          <p:cNvSpPr txBox="1"/>
          <p:nvPr/>
        </p:nvSpPr>
        <p:spPr>
          <a:xfrm>
            <a:off x="10389877" y="762529"/>
            <a:ext cx="113188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お金</a:t>
            </a: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778F71B5-D4A2-40AF-9DA1-16D219FF3FBD}"/>
              </a:ext>
            </a:extLst>
          </p:cNvPr>
          <p:cNvSpPr txBox="1"/>
          <p:nvPr/>
        </p:nvSpPr>
        <p:spPr>
          <a:xfrm>
            <a:off x="11561164" y="385481"/>
            <a:ext cx="113188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時間・余裕</a:t>
            </a: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86BEB5D6-B01B-450D-9A52-51CE6ACFCA87}"/>
              </a:ext>
            </a:extLst>
          </p:cNvPr>
          <p:cNvSpPr txBox="1"/>
          <p:nvPr/>
        </p:nvSpPr>
        <p:spPr>
          <a:xfrm>
            <a:off x="11839851" y="780754"/>
            <a:ext cx="125273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スキル・地位</a:t>
            </a:r>
          </a:p>
        </p:txBody>
      </p: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6E4A14C6-0ACA-40A8-AB52-253817BEA8B8}"/>
              </a:ext>
            </a:extLst>
          </p:cNvPr>
          <p:cNvGrpSpPr/>
          <p:nvPr/>
        </p:nvGrpSpPr>
        <p:grpSpPr>
          <a:xfrm>
            <a:off x="12333651" y="2510517"/>
            <a:ext cx="147706" cy="140843"/>
            <a:chOff x="12333651" y="2510517"/>
            <a:chExt cx="147706" cy="140843"/>
          </a:xfrm>
        </p:grpSpPr>
        <p:sp>
          <p:nvSpPr>
            <p:cNvPr id="146" name="楕円 145">
              <a:extLst>
                <a:ext uri="{FF2B5EF4-FFF2-40B4-BE49-F238E27FC236}">
                  <a16:creationId xmlns:a16="http://schemas.microsoft.com/office/drawing/2014/main" id="{02C19D3A-D99C-4590-8E09-6A8484C6E539}"/>
                </a:ext>
              </a:extLst>
            </p:cNvPr>
            <p:cNvSpPr/>
            <p:nvPr/>
          </p:nvSpPr>
          <p:spPr>
            <a:xfrm>
              <a:off x="12333651" y="2510517"/>
              <a:ext cx="147706" cy="140843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47" name="ハート 146">
              <a:extLst>
                <a:ext uri="{FF2B5EF4-FFF2-40B4-BE49-F238E27FC236}">
                  <a16:creationId xmlns:a16="http://schemas.microsoft.com/office/drawing/2014/main" id="{9852DCDB-25EE-444C-BC3F-3B3BAA5C7900}"/>
                </a:ext>
              </a:extLst>
            </p:cNvPr>
            <p:cNvSpPr/>
            <p:nvPr/>
          </p:nvSpPr>
          <p:spPr>
            <a:xfrm>
              <a:off x="12357348" y="2543622"/>
              <a:ext cx="101669" cy="85868"/>
            </a:xfrm>
            <a:prstGeom prst="heart">
              <a:avLst/>
            </a:prstGeom>
            <a:solidFill>
              <a:srgbClr val="FF37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76CD020B-196C-48D7-A8E5-F4039BF4699E}"/>
              </a:ext>
            </a:extLst>
          </p:cNvPr>
          <p:cNvGrpSpPr/>
          <p:nvPr/>
        </p:nvGrpSpPr>
        <p:grpSpPr>
          <a:xfrm>
            <a:off x="3126176" y="9174607"/>
            <a:ext cx="147706" cy="140843"/>
            <a:chOff x="3126176" y="9174607"/>
            <a:chExt cx="147706" cy="140843"/>
          </a:xfrm>
        </p:grpSpPr>
        <p:sp>
          <p:nvSpPr>
            <p:cNvPr id="168" name="楕円 167">
              <a:extLst>
                <a:ext uri="{FF2B5EF4-FFF2-40B4-BE49-F238E27FC236}">
                  <a16:creationId xmlns:a16="http://schemas.microsoft.com/office/drawing/2014/main" id="{AC1BF313-9880-49C5-90AD-D1CBBE299A34}"/>
                </a:ext>
              </a:extLst>
            </p:cNvPr>
            <p:cNvSpPr/>
            <p:nvPr/>
          </p:nvSpPr>
          <p:spPr>
            <a:xfrm>
              <a:off x="3126176" y="9174607"/>
              <a:ext cx="147706" cy="140843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69" name="矢印: 上 168">
              <a:extLst>
                <a:ext uri="{FF2B5EF4-FFF2-40B4-BE49-F238E27FC236}">
                  <a16:creationId xmlns:a16="http://schemas.microsoft.com/office/drawing/2014/main" id="{E49BA280-B5A3-42CA-9F76-37C5CC2DF221}"/>
                </a:ext>
              </a:extLst>
            </p:cNvPr>
            <p:cNvSpPr/>
            <p:nvPr/>
          </p:nvSpPr>
          <p:spPr>
            <a:xfrm rot="2743975">
              <a:off x="3172894" y="9185275"/>
              <a:ext cx="61088" cy="117324"/>
            </a:xfrm>
            <a:prstGeom prst="upArrow">
              <a:avLst>
                <a:gd name="adj1" fmla="val 50000"/>
                <a:gd name="adj2" fmla="val 60350"/>
              </a:avLst>
            </a:prstGeom>
            <a:solidFill>
              <a:srgbClr val="5B5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3EBF12A8-3FBA-470D-9263-3D21E1F18783}"/>
              </a:ext>
            </a:extLst>
          </p:cNvPr>
          <p:cNvGrpSpPr/>
          <p:nvPr/>
        </p:nvGrpSpPr>
        <p:grpSpPr>
          <a:xfrm>
            <a:off x="9901034" y="9195808"/>
            <a:ext cx="147706" cy="140843"/>
            <a:chOff x="9901034" y="9195808"/>
            <a:chExt cx="147706" cy="140843"/>
          </a:xfrm>
        </p:grpSpPr>
        <p:sp>
          <p:nvSpPr>
            <p:cNvPr id="171" name="楕円 170">
              <a:extLst>
                <a:ext uri="{FF2B5EF4-FFF2-40B4-BE49-F238E27FC236}">
                  <a16:creationId xmlns:a16="http://schemas.microsoft.com/office/drawing/2014/main" id="{3AF130D4-E879-4F23-898A-1CEB4606FA76}"/>
                </a:ext>
              </a:extLst>
            </p:cNvPr>
            <p:cNvSpPr/>
            <p:nvPr/>
          </p:nvSpPr>
          <p:spPr>
            <a:xfrm>
              <a:off x="9901034" y="9195808"/>
              <a:ext cx="147706" cy="140843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72" name="ハート 171">
              <a:extLst>
                <a:ext uri="{FF2B5EF4-FFF2-40B4-BE49-F238E27FC236}">
                  <a16:creationId xmlns:a16="http://schemas.microsoft.com/office/drawing/2014/main" id="{59A51CCC-AE6E-44A3-ACC5-EEE2665D874D}"/>
                </a:ext>
              </a:extLst>
            </p:cNvPr>
            <p:cNvSpPr/>
            <p:nvPr/>
          </p:nvSpPr>
          <p:spPr>
            <a:xfrm>
              <a:off x="9924731" y="9228913"/>
              <a:ext cx="101669" cy="85868"/>
            </a:xfrm>
            <a:prstGeom prst="heart">
              <a:avLst/>
            </a:prstGeom>
            <a:solidFill>
              <a:srgbClr val="FF37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452CC8EF-C697-44A0-90C2-7F8527F6C419}"/>
              </a:ext>
            </a:extLst>
          </p:cNvPr>
          <p:cNvGrpSpPr/>
          <p:nvPr/>
        </p:nvGrpSpPr>
        <p:grpSpPr>
          <a:xfrm>
            <a:off x="8746258" y="9181659"/>
            <a:ext cx="147706" cy="140843"/>
            <a:chOff x="8746258" y="9181659"/>
            <a:chExt cx="147706" cy="140843"/>
          </a:xfrm>
        </p:grpSpPr>
        <p:sp>
          <p:nvSpPr>
            <p:cNvPr id="174" name="楕円 173">
              <a:extLst>
                <a:ext uri="{FF2B5EF4-FFF2-40B4-BE49-F238E27FC236}">
                  <a16:creationId xmlns:a16="http://schemas.microsoft.com/office/drawing/2014/main" id="{020C7838-97D3-4701-B258-A92C78E7F4A2}"/>
                </a:ext>
              </a:extLst>
            </p:cNvPr>
            <p:cNvSpPr/>
            <p:nvPr/>
          </p:nvSpPr>
          <p:spPr>
            <a:xfrm>
              <a:off x="8746258" y="9181659"/>
              <a:ext cx="147706" cy="140843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75" name="矢印: 上 174">
              <a:extLst>
                <a:ext uri="{FF2B5EF4-FFF2-40B4-BE49-F238E27FC236}">
                  <a16:creationId xmlns:a16="http://schemas.microsoft.com/office/drawing/2014/main" id="{FFB1F52D-9E27-49B7-8C49-580E373C3EB2}"/>
                </a:ext>
              </a:extLst>
            </p:cNvPr>
            <p:cNvSpPr/>
            <p:nvPr/>
          </p:nvSpPr>
          <p:spPr>
            <a:xfrm rot="2743975">
              <a:off x="8792976" y="9192327"/>
              <a:ext cx="61088" cy="117324"/>
            </a:xfrm>
            <a:prstGeom prst="upArrow">
              <a:avLst>
                <a:gd name="adj1" fmla="val 50000"/>
                <a:gd name="adj2" fmla="val 60350"/>
              </a:avLst>
            </a:prstGeom>
            <a:solidFill>
              <a:srgbClr val="5B5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D2A52DFC-ECBF-4338-BA2D-D4B4942F9D75}"/>
              </a:ext>
            </a:extLst>
          </p:cNvPr>
          <p:cNvGrpSpPr/>
          <p:nvPr/>
        </p:nvGrpSpPr>
        <p:grpSpPr>
          <a:xfrm>
            <a:off x="10974144" y="9138732"/>
            <a:ext cx="200435" cy="230832"/>
            <a:chOff x="10974144" y="9138732"/>
            <a:chExt cx="200435" cy="230832"/>
          </a:xfrm>
        </p:grpSpPr>
        <p:sp>
          <p:nvSpPr>
            <p:cNvPr id="177" name="楕円 176">
              <a:extLst>
                <a:ext uri="{FF2B5EF4-FFF2-40B4-BE49-F238E27FC236}">
                  <a16:creationId xmlns:a16="http://schemas.microsoft.com/office/drawing/2014/main" id="{B591FEFF-DAD4-4AFA-9057-02805DDFCD5B}"/>
                </a:ext>
              </a:extLst>
            </p:cNvPr>
            <p:cNvSpPr/>
            <p:nvPr/>
          </p:nvSpPr>
          <p:spPr>
            <a:xfrm>
              <a:off x="11026873" y="9169454"/>
              <a:ext cx="147706" cy="14084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78" name="テキスト ボックス 177">
              <a:extLst>
                <a:ext uri="{FF2B5EF4-FFF2-40B4-BE49-F238E27FC236}">
                  <a16:creationId xmlns:a16="http://schemas.microsoft.com/office/drawing/2014/main" id="{85564698-9158-4310-9643-1ECAFE06C4AD}"/>
                </a:ext>
              </a:extLst>
            </p:cNvPr>
            <p:cNvSpPr txBox="1"/>
            <p:nvPr/>
          </p:nvSpPr>
          <p:spPr>
            <a:xfrm>
              <a:off x="10974144" y="9138732"/>
              <a:ext cx="1477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>
                  <a:solidFill>
                    <a:srgbClr val="FF800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￥</a:t>
              </a: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93DBF400-37E9-4F09-8B98-F1291CCB27BA}"/>
              </a:ext>
            </a:extLst>
          </p:cNvPr>
          <p:cNvGrpSpPr/>
          <p:nvPr/>
        </p:nvGrpSpPr>
        <p:grpSpPr>
          <a:xfrm>
            <a:off x="8913501" y="5822513"/>
            <a:ext cx="179448" cy="140843"/>
            <a:chOff x="8913501" y="5822513"/>
            <a:chExt cx="179448" cy="140843"/>
          </a:xfrm>
        </p:grpSpPr>
        <p:sp>
          <p:nvSpPr>
            <p:cNvPr id="183" name="楕円 182">
              <a:extLst>
                <a:ext uri="{FF2B5EF4-FFF2-40B4-BE49-F238E27FC236}">
                  <a16:creationId xmlns:a16="http://schemas.microsoft.com/office/drawing/2014/main" id="{C0A5A59A-F495-4E0E-9358-79ED333CADC6}"/>
                </a:ext>
              </a:extLst>
            </p:cNvPr>
            <p:cNvSpPr/>
            <p:nvPr/>
          </p:nvSpPr>
          <p:spPr>
            <a:xfrm>
              <a:off x="8927361" y="5822513"/>
              <a:ext cx="147706" cy="1408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pic>
          <p:nvPicPr>
            <p:cNvPr id="184" name="図 183" descr="図形&#10;&#10;低い精度で自動的に生成された説明">
              <a:extLst>
                <a:ext uri="{FF2B5EF4-FFF2-40B4-BE49-F238E27FC236}">
                  <a16:creationId xmlns:a16="http://schemas.microsoft.com/office/drawing/2014/main" id="{2BF3B98D-8714-4052-B046-52E23A57C0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13501" y="5825208"/>
              <a:ext cx="179448" cy="134117"/>
            </a:xfrm>
            <a:prstGeom prst="rect">
              <a:avLst/>
            </a:prstGeom>
          </p:spPr>
        </p:pic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6127A7CD-6D54-4695-AA1D-A8B55E93ECE9}"/>
              </a:ext>
            </a:extLst>
          </p:cNvPr>
          <p:cNvGrpSpPr/>
          <p:nvPr/>
        </p:nvGrpSpPr>
        <p:grpSpPr>
          <a:xfrm>
            <a:off x="1098279" y="7448106"/>
            <a:ext cx="200435" cy="230832"/>
            <a:chOff x="1098279" y="7448106"/>
            <a:chExt cx="200435" cy="230832"/>
          </a:xfrm>
        </p:grpSpPr>
        <p:sp>
          <p:nvSpPr>
            <p:cNvPr id="186" name="楕円 185">
              <a:extLst>
                <a:ext uri="{FF2B5EF4-FFF2-40B4-BE49-F238E27FC236}">
                  <a16:creationId xmlns:a16="http://schemas.microsoft.com/office/drawing/2014/main" id="{3180D355-A0A3-4E7C-BC55-9E9DCBC043A5}"/>
                </a:ext>
              </a:extLst>
            </p:cNvPr>
            <p:cNvSpPr/>
            <p:nvPr/>
          </p:nvSpPr>
          <p:spPr>
            <a:xfrm>
              <a:off x="1151008" y="7478828"/>
              <a:ext cx="147706" cy="14084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87" name="テキスト ボックス 186">
              <a:extLst>
                <a:ext uri="{FF2B5EF4-FFF2-40B4-BE49-F238E27FC236}">
                  <a16:creationId xmlns:a16="http://schemas.microsoft.com/office/drawing/2014/main" id="{A0804FE3-EC6A-45E8-8370-92DC5D820234}"/>
                </a:ext>
              </a:extLst>
            </p:cNvPr>
            <p:cNvSpPr txBox="1"/>
            <p:nvPr/>
          </p:nvSpPr>
          <p:spPr>
            <a:xfrm>
              <a:off x="1098279" y="7448106"/>
              <a:ext cx="1477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>
                  <a:solidFill>
                    <a:srgbClr val="FF800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￥</a:t>
              </a:r>
            </a:p>
          </p:txBody>
        </p: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45E0618B-31F4-4C4F-B33E-4BCA6E54C7D9}"/>
              </a:ext>
            </a:extLst>
          </p:cNvPr>
          <p:cNvGrpSpPr/>
          <p:nvPr/>
        </p:nvGrpSpPr>
        <p:grpSpPr>
          <a:xfrm>
            <a:off x="3272330" y="2470697"/>
            <a:ext cx="147706" cy="140843"/>
            <a:chOff x="3272330" y="2470697"/>
            <a:chExt cx="147706" cy="140843"/>
          </a:xfrm>
        </p:grpSpPr>
        <p:sp>
          <p:nvSpPr>
            <p:cNvPr id="149" name="楕円 148">
              <a:extLst>
                <a:ext uri="{FF2B5EF4-FFF2-40B4-BE49-F238E27FC236}">
                  <a16:creationId xmlns:a16="http://schemas.microsoft.com/office/drawing/2014/main" id="{59106BD7-4C58-4B8A-A53A-3A6B8EEFB74C}"/>
                </a:ext>
              </a:extLst>
            </p:cNvPr>
            <p:cNvSpPr/>
            <p:nvPr/>
          </p:nvSpPr>
          <p:spPr>
            <a:xfrm>
              <a:off x="3272330" y="2470697"/>
              <a:ext cx="147706" cy="140843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50" name="ハート 149">
              <a:extLst>
                <a:ext uri="{FF2B5EF4-FFF2-40B4-BE49-F238E27FC236}">
                  <a16:creationId xmlns:a16="http://schemas.microsoft.com/office/drawing/2014/main" id="{F8CF16BE-9257-4E7B-B2DA-114BC785BB59}"/>
                </a:ext>
              </a:extLst>
            </p:cNvPr>
            <p:cNvSpPr/>
            <p:nvPr/>
          </p:nvSpPr>
          <p:spPr>
            <a:xfrm>
              <a:off x="3296027" y="2503802"/>
              <a:ext cx="101669" cy="85868"/>
            </a:xfrm>
            <a:prstGeom prst="heart">
              <a:avLst/>
            </a:prstGeom>
            <a:solidFill>
              <a:srgbClr val="FF37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0160BA3F-F234-42FD-A1BC-63D25A7C1590}"/>
              </a:ext>
            </a:extLst>
          </p:cNvPr>
          <p:cNvGrpSpPr/>
          <p:nvPr/>
        </p:nvGrpSpPr>
        <p:grpSpPr>
          <a:xfrm>
            <a:off x="4452724" y="2478519"/>
            <a:ext cx="147706" cy="140843"/>
            <a:chOff x="4452724" y="2478519"/>
            <a:chExt cx="147706" cy="140843"/>
          </a:xfrm>
        </p:grpSpPr>
        <p:sp>
          <p:nvSpPr>
            <p:cNvPr id="152" name="楕円 151">
              <a:extLst>
                <a:ext uri="{FF2B5EF4-FFF2-40B4-BE49-F238E27FC236}">
                  <a16:creationId xmlns:a16="http://schemas.microsoft.com/office/drawing/2014/main" id="{3CDC1F6E-F024-46C4-A243-BA2CA6C8052E}"/>
                </a:ext>
              </a:extLst>
            </p:cNvPr>
            <p:cNvSpPr/>
            <p:nvPr/>
          </p:nvSpPr>
          <p:spPr>
            <a:xfrm>
              <a:off x="4452724" y="2478519"/>
              <a:ext cx="147706" cy="140843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53" name="矢印: 上 152">
              <a:extLst>
                <a:ext uri="{FF2B5EF4-FFF2-40B4-BE49-F238E27FC236}">
                  <a16:creationId xmlns:a16="http://schemas.microsoft.com/office/drawing/2014/main" id="{256EFAF4-AB96-4413-9276-11967D8232D8}"/>
                </a:ext>
              </a:extLst>
            </p:cNvPr>
            <p:cNvSpPr/>
            <p:nvPr/>
          </p:nvSpPr>
          <p:spPr>
            <a:xfrm rot="2743975">
              <a:off x="4499442" y="2489187"/>
              <a:ext cx="61088" cy="117324"/>
            </a:xfrm>
            <a:prstGeom prst="upArrow">
              <a:avLst>
                <a:gd name="adj1" fmla="val 50000"/>
                <a:gd name="adj2" fmla="val 60350"/>
              </a:avLst>
            </a:prstGeom>
            <a:solidFill>
              <a:srgbClr val="5B5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D9E7DDA8-8BBD-45DD-8431-012491124288}"/>
              </a:ext>
            </a:extLst>
          </p:cNvPr>
          <p:cNvGrpSpPr/>
          <p:nvPr/>
        </p:nvGrpSpPr>
        <p:grpSpPr>
          <a:xfrm>
            <a:off x="7810540" y="2505350"/>
            <a:ext cx="147706" cy="140843"/>
            <a:chOff x="7810540" y="2505350"/>
            <a:chExt cx="147706" cy="140843"/>
          </a:xfrm>
        </p:grpSpPr>
        <p:sp>
          <p:nvSpPr>
            <p:cNvPr id="155" name="楕円 154">
              <a:extLst>
                <a:ext uri="{FF2B5EF4-FFF2-40B4-BE49-F238E27FC236}">
                  <a16:creationId xmlns:a16="http://schemas.microsoft.com/office/drawing/2014/main" id="{4A23FCEE-2F36-48C8-8CEB-9843D64C15B0}"/>
                </a:ext>
              </a:extLst>
            </p:cNvPr>
            <p:cNvSpPr/>
            <p:nvPr/>
          </p:nvSpPr>
          <p:spPr>
            <a:xfrm>
              <a:off x="7810540" y="2505350"/>
              <a:ext cx="147706" cy="140843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56" name="矢印: 上 155">
              <a:extLst>
                <a:ext uri="{FF2B5EF4-FFF2-40B4-BE49-F238E27FC236}">
                  <a16:creationId xmlns:a16="http://schemas.microsoft.com/office/drawing/2014/main" id="{B067CE55-A040-4ECD-8795-A343BC475473}"/>
                </a:ext>
              </a:extLst>
            </p:cNvPr>
            <p:cNvSpPr/>
            <p:nvPr/>
          </p:nvSpPr>
          <p:spPr>
            <a:xfrm rot="2743975">
              <a:off x="7857258" y="2516018"/>
              <a:ext cx="61088" cy="117324"/>
            </a:xfrm>
            <a:prstGeom prst="upArrow">
              <a:avLst>
                <a:gd name="adj1" fmla="val 50000"/>
                <a:gd name="adj2" fmla="val 60350"/>
              </a:avLst>
            </a:prstGeom>
            <a:solidFill>
              <a:srgbClr val="5B5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27BE10A6-4033-46A7-8C10-3EFACC684EFA}"/>
              </a:ext>
            </a:extLst>
          </p:cNvPr>
          <p:cNvGrpSpPr/>
          <p:nvPr/>
        </p:nvGrpSpPr>
        <p:grpSpPr>
          <a:xfrm>
            <a:off x="11193662" y="4113546"/>
            <a:ext cx="200435" cy="230832"/>
            <a:chOff x="11193662" y="4113546"/>
            <a:chExt cx="200435" cy="230832"/>
          </a:xfrm>
        </p:grpSpPr>
        <p:sp>
          <p:nvSpPr>
            <p:cNvPr id="158" name="楕円 157">
              <a:extLst>
                <a:ext uri="{FF2B5EF4-FFF2-40B4-BE49-F238E27FC236}">
                  <a16:creationId xmlns:a16="http://schemas.microsoft.com/office/drawing/2014/main" id="{F7B1DA8E-D687-425F-B080-7DCBB60A1F73}"/>
                </a:ext>
              </a:extLst>
            </p:cNvPr>
            <p:cNvSpPr/>
            <p:nvPr/>
          </p:nvSpPr>
          <p:spPr>
            <a:xfrm>
              <a:off x="11246391" y="4144268"/>
              <a:ext cx="147706" cy="14084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59" name="テキスト ボックス 158">
              <a:extLst>
                <a:ext uri="{FF2B5EF4-FFF2-40B4-BE49-F238E27FC236}">
                  <a16:creationId xmlns:a16="http://schemas.microsoft.com/office/drawing/2014/main" id="{DD4A20C9-2D50-41A5-9F63-921ECD1496BE}"/>
                </a:ext>
              </a:extLst>
            </p:cNvPr>
            <p:cNvSpPr txBox="1"/>
            <p:nvPr/>
          </p:nvSpPr>
          <p:spPr>
            <a:xfrm>
              <a:off x="11193662" y="4113546"/>
              <a:ext cx="1477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>
                  <a:solidFill>
                    <a:srgbClr val="FF800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￥</a:t>
              </a:r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AD9A07D3-5470-46C4-9754-52C7DCFB8022}"/>
              </a:ext>
            </a:extLst>
          </p:cNvPr>
          <p:cNvGrpSpPr/>
          <p:nvPr/>
        </p:nvGrpSpPr>
        <p:grpSpPr>
          <a:xfrm>
            <a:off x="12119116" y="9202057"/>
            <a:ext cx="179448" cy="140843"/>
            <a:chOff x="12119116" y="9202057"/>
            <a:chExt cx="179448" cy="140843"/>
          </a:xfrm>
        </p:grpSpPr>
        <p:sp>
          <p:nvSpPr>
            <p:cNvPr id="161" name="楕円 160">
              <a:extLst>
                <a:ext uri="{FF2B5EF4-FFF2-40B4-BE49-F238E27FC236}">
                  <a16:creationId xmlns:a16="http://schemas.microsoft.com/office/drawing/2014/main" id="{10913A25-D7A5-40B6-9F13-2FAB42701798}"/>
                </a:ext>
              </a:extLst>
            </p:cNvPr>
            <p:cNvSpPr/>
            <p:nvPr/>
          </p:nvSpPr>
          <p:spPr>
            <a:xfrm>
              <a:off x="12132976" y="9202057"/>
              <a:ext cx="147706" cy="1408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pic>
          <p:nvPicPr>
            <p:cNvPr id="162" name="図 161" descr="図形&#10;&#10;低い精度で自動的に生成された説明">
              <a:extLst>
                <a:ext uri="{FF2B5EF4-FFF2-40B4-BE49-F238E27FC236}">
                  <a16:creationId xmlns:a16="http://schemas.microsoft.com/office/drawing/2014/main" id="{420CA790-3B3F-4BFA-8281-06EDDAE938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19116" y="9204752"/>
              <a:ext cx="179448" cy="134117"/>
            </a:xfrm>
            <a:prstGeom prst="rect">
              <a:avLst/>
            </a:prstGeom>
          </p:spPr>
        </p:pic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82ED60D1-D36A-4D46-90D2-2FEB510C4135}"/>
              </a:ext>
            </a:extLst>
          </p:cNvPr>
          <p:cNvGrpSpPr/>
          <p:nvPr/>
        </p:nvGrpSpPr>
        <p:grpSpPr>
          <a:xfrm>
            <a:off x="3379408" y="7482816"/>
            <a:ext cx="147706" cy="140843"/>
            <a:chOff x="3379408" y="7482816"/>
            <a:chExt cx="147706" cy="140843"/>
          </a:xfrm>
        </p:grpSpPr>
        <p:sp>
          <p:nvSpPr>
            <p:cNvPr id="164" name="楕円 163">
              <a:extLst>
                <a:ext uri="{FF2B5EF4-FFF2-40B4-BE49-F238E27FC236}">
                  <a16:creationId xmlns:a16="http://schemas.microsoft.com/office/drawing/2014/main" id="{5286BD42-3F08-4090-B220-8C96D173CBF9}"/>
                </a:ext>
              </a:extLst>
            </p:cNvPr>
            <p:cNvSpPr/>
            <p:nvPr/>
          </p:nvSpPr>
          <p:spPr>
            <a:xfrm>
              <a:off x="3379408" y="7482816"/>
              <a:ext cx="147706" cy="140843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65" name="ハート 164">
              <a:extLst>
                <a:ext uri="{FF2B5EF4-FFF2-40B4-BE49-F238E27FC236}">
                  <a16:creationId xmlns:a16="http://schemas.microsoft.com/office/drawing/2014/main" id="{6937E2DC-606B-4197-8DDF-55F895139EDA}"/>
                </a:ext>
              </a:extLst>
            </p:cNvPr>
            <p:cNvSpPr/>
            <p:nvPr/>
          </p:nvSpPr>
          <p:spPr>
            <a:xfrm>
              <a:off x="3403105" y="7515921"/>
              <a:ext cx="101669" cy="85868"/>
            </a:xfrm>
            <a:prstGeom prst="heart">
              <a:avLst/>
            </a:prstGeom>
            <a:solidFill>
              <a:srgbClr val="FF37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DACA4A27-CD3D-45CC-BCD5-0BDF704C313A}"/>
              </a:ext>
            </a:extLst>
          </p:cNvPr>
          <p:cNvGrpSpPr/>
          <p:nvPr/>
        </p:nvGrpSpPr>
        <p:grpSpPr>
          <a:xfrm>
            <a:off x="7831753" y="7462543"/>
            <a:ext cx="200435" cy="230832"/>
            <a:chOff x="7831753" y="7462543"/>
            <a:chExt cx="200435" cy="230832"/>
          </a:xfrm>
        </p:grpSpPr>
        <p:sp>
          <p:nvSpPr>
            <p:cNvPr id="191" name="楕円 190">
              <a:extLst>
                <a:ext uri="{FF2B5EF4-FFF2-40B4-BE49-F238E27FC236}">
                  <a16:creationId xmlns:a16="http://schemas.microsoft.com/office/drawing/2014/main" id="{3A157E05-698D-4A11-BED2-60913CF4F753}"/>
                </a:ext>
              </a:extLst>
            </p:cNvPr>
            <p:cNvSpPr/>
            <p:nvPr/>
          </p:nvSpPr>
          <p:spPr>
            <a:xfrm>
              <a:off x="7884482" y="7493265"/>
              <a:ext cx="147706" cy="14084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42CED261-2247-4FDC-89C0-255B85ED0ED0}"/>
                </a:ext>
              </a:extLst>
            </p:cNvPr>
            <p:cNvSpPr txBox="1"/>
            <p:nvPr/>
          </p:nvSpPr>
          <p:spPr>
            <a:xfrm>
              <a:off x="7831753" y="7462543"/>
              <a:ext cx="1477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>
                  <a:solidFill>
                    <a:srgbClr val="FF800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￥</a:t>
              </a:r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16A4B8A-E0A7-46A1-9DEB-4604175B999D}"/>
              </a:ext>
            </a:extLst>
          </p:cNvPr>
          <p:cNvSpPr txBox="1"/>
          <p:nvPr/>
        </p:nvSpPr>
        <p:spPr>
          <a:xfrm>
            <a:off x="3197041" y="2563293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93" name="テキスト ボックス 192">
            <a:extLst>
              <a:ext uri="{FF2B5EF4-FFF2-40B4-BE49-F238E27FC236}">
                <a16:creationId xmlns:a16="http://schemas.microsoft.com/office/drawing/2014/main" id="{8E4846E0-24F4-4EFE-A00C-398B4B0614C6}"/>
              </a:ext>
            </a:extLst>
          </p:cNvPr>
          <p:cNvSpPr txBox="1"/>
          <p:nvPr/>
        </p:nvSpPr>
        <p:spPr>
          <a:xfrm>
            <a:off x="4393329" y="2582665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94" name="テキスト ボックス 193">
            <a:extLst>
              <a:ext uri="{FF2B5EF4-FFF2-40B4-BE49-F238E27FC236}">
                <a16:creationId xmlns:a16="http://schemas.microsoft.com/office/drawing/2014/main" id="{5B40EB64-2418-40CF-89E1-A90B4384B2E8}"/>
              </a:ext>
            </a:extLst>
          </p:cNvPr>
          <p:cNvSpPr txBox="1"/>
          <p:nvPr/>
        </p:nvSpPr>
        <p:spPr>
          <a:xfrm>
            <a:off x="7736277" y="2593528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95" name="テキスト ボックス 194">
            <a:extLst>
              <a:ext uri="{FF2B5EF4-FFF2-40B4-BE49-F238E27FC236}">
                <a16:creationId xmlns:a16="http://schemas.microsoft.com/office/drawing/2014/main" id="{D55D5B0E-3D4D-4C10-80D4-501EEB4294C8}"/>
              </a:ext>
            </a:extLst>
          </p:cNvPr>
          <p:cNvSpPr txBox="1"/>
          <p:nvPr/>
        </p:nvSpPr>
        <p:spPr>
          <a:xfrm>
            <a:off x="9853146" y="2574290"/>
            <a:ext cx="34422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96" name="テキスト ボックス 195">
            <a:extLst>
              <a:ext uri="{FF2B5EF4-FFF2-40B4-BE49-F238E27FC236}">
                <a16:creationId xmlns:a16="http://schemas.microsoft.com/office/drawing/2014/main" id="{2C0B26ED-91C2-43D8-B933-B48F7D0810CC}"/>
              </a:ext>
            </a:extLst>
          </p:cNvPr>
          <p:cNvSpPr txBox="1"/>
          <p:nvPr/>
        </p:nvSpPr>
        <p:spPr>
          <a:xfrm>
            <a:off x="9656738" y="2090865"/>
            <a:ext cx="31399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DFD5A51C-47C4-4E6C-B2EE-D54646B34C91}"/>
              </a:ext>
            </a:extLst>
          </p:cNvPr>
          <p:cNvGrpSpPr/>
          <p:nvPr/>
        </p:nvGrpSpPr>
        <p:grpSpPr>
          <a:xfrm>
            <a:off x="11177452" y="2509214"/>
            <a:ext cx="147706" cy="140843"/>
            <a:chOff x="11177452" y="2509214"/>
            <a:chExt cx="147706" cy="140843"/>
          </a:xfrm>
        </p:grpSpPr>
        <p:sp>
          <p:nvSpPr>
            <p:cNvPr id="198" name="楕円 197">
              <a:extLst>
                <a:ext uri="{FF2B5EF4-FFF2-40B4-BE49-F238E27FC236}">
                  <a16:creationId xmlns:a16="http://schemas.microsoft.com/office/drawing/2014/main" id="{87591B1D-9A93-4B33-9DC7-E2F253D6DDA6}"/>
                </a:ext>
              </a:extLst>
            </p:cNvPr>
            <p:cNvSpPr/>
            <p:nvPr/>
          </p:nvSpPr>
          <p:spPr>
            <a:xfrm>
              <a:off x="11177452" y="2509214"/>
              <a:ext cx="147706" cy="140843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99" name="矢印: 上 198">
              <a:extLst>
                <a:ext uri="{FF2B5EF4-FFF2-40B4-BE49-F238E27FC236}">
                  <a16:creationId xmlns:a16="http://schemas.microsoft.com/office/drawing/2014/main" id="{10A92B34-37BC-4F3B-BEB2-5739D475D551}"/>
                </a:ext>
              </a:extLst>
            </p:cNvPr>
            <p:cNvSpPr/>
            <p:nvPr/>
          </p:nvSpPr>
          <p:spPr>
            <a:xfrm rot="2743975">
              <a:off x="11224170" y="2519882"/>
              <a:ext cx="61088" cy="117324"/>
            </a:xfrm>
            <a:prstGeom prst="upArrow">
              <a:avLst>
                <a:gd name="adj1" fmla="val 50000"/>
                <a:gd name="adj2" fmla="val 60350"/>
              </a:avLst>
            </a:prstGeom>
            <a:solidFill>
              <a:srgbClr val="5B5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203" name="テキスト ボックス 202">
            <a:extLst>
              <a:ext uri="{FF2B5EF4-FFF2-40B4-BE49-F238E27FC236}">
                <a16:creationId xmlns:a16="http://schemas.microsoft.com/office/drawing/2014/main" id="{9BEFA2CF-FCEA-4C10-8D09-B797530819F4}"/>
              </a:ext>
            </a:extLst>
          </p:cNvPr>
          <p:cNvSpPr txBox="1"/>
          <p:nvPr/>
        </p:nvSpPr>
        <p:spPr>
          <a:xfrm>
            <a:off x="11093133" y="2599482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D0EB2A2E-5237-417C-95AF-67AFF4BFE3FD}"/>
              </a:ext>
            </a:extLst>
          </p:cNvPr>
          <p:cNvSpPr txBox="1"/>
          <p:nvPr/>
        </p:nvSpPr>
        <p:spPr>
          <a:xfrm>
            <a:off x="12261801" y="2594875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5" name="テキスト ボックス 204">
            <a:extLst>
              <a:ext uri="{FF2B5EF4-FFF2-40B4-BE49-F238E27FC236}">
                <a16:creationId xmlns:a16="http://schemas.microsoft.com/office/drawing/2014/main" id="{909C1175-F2F4-4696-AFDE-EB7E3A4F5332}"/>
              </a:ext>
            </a:extLst>
          </p:cNvPr>
          <p:cNvSpPr txBox="1"/>
          <p:nvPr/>
        </p:nvSpPr>
        <p:spPr>
          <a:xfrm>
            <a:off x="11157339" y="4231448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6" name="テキスト ボックス 205">
            <a:extLst>
              <a:ext uri="{FF2B5EF4-FFF2-40B4-BE49-F238E27FC236}">
                <a16:creationId xmlns:a16="http://schemas.microsoft.com/office/drawing/2014/main" id="{3BEA957A-27BE-4D89-9D8B-E0EF4AE67B2C}"/>
              </a:ext>
            </a:extLst>
          </p:cNvPr>
          <p:cNvSpPr txBox="1"/>
          <p:nvPr/>
        </p:nvSpPr>
        <p:spPr>
          <a:xfrm>
            <a:off x="11392515" y="4230694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8CC7B7FA-6373-4296-8E4E-21CB3763A43F}"/>
              </a:ext>
            </a:extLst>
          </p:cNvPr>
          <p:cNvSpPr txBox="1"/>
          <p:nvPr/>
        </p:nvSpPr>
        <p:spPr>
          <a:xfrm>
            <a:off x="2389613" y="4233917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8" name="テキスト ボックス 207">
            <a:extLst>
              <a:ext uri="{FF2B5EF4-FFF2-40B4-BE49-F238E27FC236}">
                <a16:creationId xmlns:a16="http://schemas.microsoft.com/office/drawing/2014/main" id="{4D163EB5-4A89-4875-8AD9-426119008534}"/>
              </a:ext>
            </a:extLst>
          </p:cNvPr>
          <p:cNvSpPr txBox="1"/>
          <p:nvPr/>
        </p:nvSpPr>
        <p:spPr>
          <a:xfrm>
            <a:off x="2181987" y="4230797"/>
            <a:ext cx="3294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－</a:t>
            </a:r>
            <a:r>
              <a:rPr kumimoji="1" lang="en-US" altLang="ja-JP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9" name="テキスト ボックス 208">
            <a:extLst>
              <a:ext uri="{FF2B5EF4-FFF2-40B4-BE49-F238E27FC236}">
                <a16:creationId xmlns:a16="http://schemas.microsoft.com/office/drawing/2014/main" id="{6C952858-CBBA-4EF3-A3A8-DB4A0B14AC7D}"/>
              </a:ext>
            </a:extLst>
          </p:cNvPr>
          <p:cNvSpPr txBox="1"/>
          <p:nvPr/>
        </p:nvSpPr>
        <p:spPr>
          <a:xfrm>
            <a:off x="3509747" y="4234197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id="{BAE464F3-873D-4965-B10B-41B0EDED2777}"/>
              </a:ext>
            </a:extLst>
          </p:cNvPr>
          <p:cNvSpPr txBox="1"/>
          <p:nvPr/>
        </p:nvSpPr>
        <p:spPr>
          <a:xfrm>
            <a:off x="1269768" y="4234740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0E814A2B-EF56-49EB-9DDC-6740452E96FD}"/>
              </a:ext>
            </a:extLst>
          </p:cNvPr>
          <p:cNvGrpSpPr/>
          <p:nvPr/>
        </p:nvGrpSpPr>
        <p:grpSpPr>
          <a:xfrm>
            <a:off x="8077918" y="4145604"/>
            <a:ext cx="147706" cy="140843"/>
            <a:chOff x="8077918" y="4145604"/>
            <a:chExt cx="147706" cy="140843"/>
          </a:xfrm>
        </p:grpSpPr>
        <p:sp>
          <p:nvSpPr>
            <p:cNvPr id="212" name="楕円 211">
              <a:extLst>
                <a:ext uri="{FF2B5EF4-FFF2-40B4-BE49-F238E27FC236}">
                  <a16:creationId xmlns:a16="http://schemas.microsoft.com/office/drawing/2014/main" id="{1CB06423-AC33-4171-891B-AAB35832FCF5}"/>
                </a:ext>
              </a:extLst>
            </p:cNvPr>
            <p:cNvSpPr/>
            <p:nvPr/>
          </p:nvSpPr>
          <p:spPr>
            <a:xfrm>
              <a:off x="8077918" y="4145604"/>
              <a:ext cx="147706" cy="140843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13" name="矢印: 上 212">
              <a:extLst>
                <a:ext uri="{FF2B5EF4-FFF2-40B4-BE49-F238E27FC236}">
                  <a16:creationId xmlns:a16="http://schemas.microsoft.com/office/drawing/2014/main" id="{6FDD296F-E3D7-4F6D-BBF8-CD776A122F83}"/>
                </a:ext>
              </a:extLst>
            </p:cNvPr>
            <p:cNvSpPr/>
            <p:nvPr/>
          </p:nvSpPr>
          <p:spPr>
            <a:xfrm rot="2743975">
              <a:off x="8124636" y="4156272"/>
              <a:ext cx="61088" cy="117324"/>
            </a:xfrm>
            <a:prstGeom prst="upArrow">
              <a:avLst>
                <a:gd name="adj1" fmla="val 50000"/>
                <a:gd name="adj2" fmla="val 60350"/>
              </a:avLst>
            </a:prstGeom>
            <a:solidFill>
              <a:srgbClr val="5B5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214" name="テキスト ボックス 213">
            <a:extLst>
              <a:ext uri="{FF2B5EF4-FFF2-40B4-BE49-F238E27FC236}">
                <a16:creationId xmlns:a16="http://schemas.microsoft.com/office/drawing/2014/main" id="{82FCEAFA-5651-438E-9FD9-0A40A46095A1}"/>
              </a:ext>
            </a:extLst>
          </p:cNvPr>
          <p:cNvSpPr txBox="1"/>
          <p:nvPr/>
        </p:nvSpPr>
        <p:spPr>
          <a:xfrm>
            <a:off x="8003655" y="4238862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5A2B2F27-266A-4D21-9B21-E59462B557CC}"/>
              </a:ext>
            </a:extLst>
          </p:cNvPr>
          <p:cNvGrpSpPr/>
          <p:nvPr/>
        </p:nvGrpSpPr>
        <p:grpSpPr>
          <a:xfrm>
            <a:off x="9223971" y="4137203"/>
            <a:ext cx="147706" cy="140843"/>
            <a:chOff x="9223971" y="4137203"/>
            <a:chExt cx="147706" cy="140843"/>
          </a:xfrm>
        </p:grpSpPr>
        <p:sp>
          <p:nvSpPr>
            <p:cNvPr id="216" name="楕円 215">
              <a:extLst>
                <a:ext uri="{FF2B5EF4-FFF2-40B4-BE49-F238E27FC236}">
                  <a16:creationId xmlns:a16="http://schemas.microsoft.com/office/drawing/2014/main" id="{893BF5CF-8614-43DA-A6BD-512737091CF8}"/>
                </a:ext>
              </a:extLst>
            </p:cNvPr>
            <p:cNvSpPr/>
            <p:nvPr/>
          </p:nvSpPr>
          <p:spPr>
            <a:xfrm>
              <a:off x="9223971" y="4137203"/>
              <a:ext cx="147706" cy="140843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17" name="矢印: 上 216">
              <a:extLst>
                <a:ext uri="{FF2B5EF4-FFF2-40B4-BE49-F238E27FC236}">
                  <a16:creationId xmlns:a16="http://schemas.microsoft.com/office/drawing/2014/main" id="{79EEF37F-3701-4BC3-BFA1-DA03E038518B}"/>
                </a:ext>
              </a:extLst>
            </p:cNvPr>
            <p:cNvSpPr/>
            <p:nvPr/>
          </p:nvSpPr>
          <p:spPr>
            <a:xfrm rot="2743975">
              <a:off x="9270689" y="4147871"/>
              <a:ext cx="61088" cy="117324"/>
            </a:xfrm>
            <a:prstGeom prst="upArrow">
              <a:avLst>
                <a:gd name="adj1" fmla="val 50000"/>
                <a:gd name="adj2" fmla="val 60350"/>
              </a:avLst>
            </a:prstGeom>
            <a:solidFill>
              <a:srgbClr val="5B5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218" name="テキスト ボックス 217">
            <a:extLst>
              <a:ext uri="{FF2B5EF4-FFF2-40B4-BE49-F238E27FC236}">
                <a16:creationId xmlns:a16="http://schemas.microsoft.com/office/drawing/2014/main" id="{04575845-726F-4192-982F-CADB8D56CFF8}"/>
              </a:ext>
            </a:extLst>
          </p:cNvPr>
          <p:cNvSpPr txBox="1"/>
          <p:nvPr/>
        </p:nvSpPr>
        <p:spPr>
          <a:xfrm>
            <a:off x="9149708" y="4225381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A4EEA0A8-299A-4127-AD05-B29E99886D7F}"/>
              </a:ext>
            </a:extLst>
          </p:cNvPr>
          <p:cNvGrpSpPr/>
          <p:nvPr/>
        </p:nvGrpSpPr>
        <p:grpSpPr>
          <a:xfrm>
            <a:off x="12249108" y="5761610"/>
            <a:ext cx="200435" cy="230832"/>
            <a:chOff x="12249108" y="5761610"/>
            <a:chExt cx="200435" cy="230832"/>
          </a:xfrm>
        </p:grpSpPr>
        <p:sp>
          <p:nvSpPr>
            <p:cNvPr id="220" name="楕円 219">
              <a:extLst>
                <a:ext uri="{FF2B5EF4-FFF2-40B4-BE49-F238E27FC236}">
                  <a16:creationId xmlns:a16="http://schemas.microsoft.com/office/drawing/2014/main" id="{D9E2A9BE-FDC1-4991-907B-46D601C485CF}"/>
                </a:ext>
              </a:extLst>
            </p:cNvPr>
            <p:cNvSpPr/>
            <p:nvPr/>
          </p:nvSpPr>
          <p:spPr>
            <a:xfrm>
              <a:off x="12301837" y="5792332"/>
              <a:ext cx="147706" cy="14084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21" name="テキスト ボックス 220">
              <a:extLst>
                <a:ext uri="{FF2B5EF4-FFF2-40B4-BE49-F238E27FC236}">
                  <a16:creationId xmlns:a16="http://schemas.microsoft.com/office/drawing/2014/main" id="{9DF3D27C-ED08-433B-839D-6E5A64147363}"/>
                </a:ext>
              </a:extLst>
            </p:cNvPr>
            <p:cNvSpPr txBox="1"/>
            <p:nvPr/>
          </p:nvSpPr>
          <p:spPr>
            <a:xfrm>
              <a:off x="12249108" y="5761610"/>
              <a:ext cx="1477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>
                  <a:solidFill>
                    <a:srgbClr val="FF800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￥</a:t>
              </a:r>
            </a:p>
          </p:txBody>
        </p:sp>
      </p:grp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2A623A07-DC0A-4CAA-A6D5-FBC265DE4289}"/>
              </a:ext>
            </a:extLst>
          </p:cNvPr>
          <p:cNvSpPr txBox="1"/>
          <p:nvPr/>
        </p:nvSpPr>
        <p:spPr>
          <a:xfrm>
            <a:off x="12222560" y="5897040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－</a:t>
            </a:r>
            <a:r>
              <a:rPr kumimoji="1" lang="en-US" altLang="ja-JP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943336DF-70E6-47E2-B417-1B99F9F4BB72}"/>
              </a:ext>
            </a:extLst>
          </p:cNvPr>
          <p:cNvGrpSpPr/>
          <p:nvPr/>
        </p:nvGrpSpPr>
        <p:grpSpPr>
          <a:xfrm>
            <a:off x="1799833" y="8850307"/>
            <a:ext cx="147706" cy="140843"/>
            <a:chOff x="1799833" y="8850307"/>
            <a:chExt cx="147706" cy="140843"/>
          </a:xfrm>
        </p:grpSpPr>
        <p:sp>
          <p:nvSpPr>
            <p:cNvPr id="224" name="楕円 223">
              <a:extLst>
                <a:ext uri="{FF2B5EF4-FFF2-40B4-BE49-F238E27FC236}">
                  <a16:creationId xmlns:a16="http://schemas.microsoft.com/office/drawing/2014/main" id="{1C901177-9599-4317-8F47-5788197BFB7B}"/>
                </a:ext>
              </a:extLst>
            </p:cNvPr>
            <p:cNvSpPr/>
            <p:nvPr/>
          </p:nvSpPr>
          <p:spPr>
            <a:xfrm>
              <a:off x="1799833" y="8850307"/>
              <a:ext cx="147706" cy="140843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25" name="矢印: 上 224">
              <a:extLst>
                <a:ext uri="{FF2B5EF4-FFF2-40B4-BE49-F238E27FC236}">
                  <a16:creationId xmlns:a16="http://schemas.microsoft.com/office/drawing/2014/main" id="{496F7D9E-17C1-47E6-82BC-891F20649198}"/>
                </a:ext>
              </a:extLst>
            </p:cNvPr>
            <p:cNvSpPr/>
            <p:nvPr/>
          </p:nvSpPr>
          <p:spPr>
            <a:xfrm rot="2743975">
              <a:off x="1846551" y="8860975"/>
              <a:ext cx="61088" cy="117324"/>
            </a:xfrm>
            <a:prstGeom prst="upArrow">
              <a:avLst>
                <a:gd name="adj1" fmla="val 50000"/>
                <a:gd name="adj2" fmla="val 60350"/>
              </a:avLst>
            </a:prstGeom>
            <a:solidFill>
              <a:srgbClr val="5B5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E9777FA1-2468-4533-B20E-222DE429814D}"/>
              </a:ext>
            </a:extLst>
          </p:cNvPr>
          <p:cNvGrpSpPr/>
          <p:nvPr/>
        </p:nvGrpSpPr>
        <p:grpSpPr>
          <a:xfrm>
            <a:off x="1873686" y="8612295"/>
            <a:ext cx="179448" cy="140843"/>
            <a:chOff x="1873686" y="8612295"/>
            <a:chExt cx="179448" cy="140843"/>
          </a:xfrm>
        </p:grpSpPr>
        <p:sp>
          <p:nvSpPr>
            <p:cNvPr id="230" name="楕円 229">
              <a:extLst>
                <a:ext uri="{FF2B5EF4-FFF2-40B4-BE49-F238E27FC236}">
                  <a16:creationId xmlns:a16="http://schemas.microsoft.com/office/drawing/2014/main" id="{2A92170D-13CE-440A-83A1-F404DBA3CDF3}"/>
                </a:ext>
              </a:extLst>
            </p:cNvPr>
            <p:cNvSpPr/>
            <p:nvPr/>
          </p:nvSpPr>
          <p:spPr>
            <a:xfrm>
              <a:off x="1887546" y="8612295"/>
              <a:ext cx="147706" cy="1408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pic>
          <p:nvPicPr>
            <p:cNvPr id="231" name="図 230" descr="図形&#10;&#10;低い精度で自動的に生成された説明">
              <a:extLst>
                <a:ext uri="{FF2B5EF4-FFF2-40B4-BE49-F238E27FC236}">
                  <a16:creationId xmlns:a16="http://schemas.microsoft.com/office/drawing/2014/main" id="{556086D0-82A0-430C-A82B-10768AD9E7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686" y="8614990"/>
              <a:ext cx="179448" cy="134117"/>
            </a:xfrm>
            <a:prstGeom prst="rect">
              <a:avLst/>
            </a:prstGeom>
          </p:spPr>
        </p:pic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D74C45F1-0D31-4B93-8891-E776BCD8BC55}"/>
              </a:ext>
            </a:extLst>
          </p:cNvPr>
          <p:cNvGrpSpPr/>
          <p:nvPr/>
        </p:nvGrpSpPr>
        <p:grpSpPr>
          <a:xfrm>
            <a:off x="2221710" y="7464071"/>
            <a:ext cx="200435" cy="230832"/>
            <a:chOff x="2221710" y="7464071"/>
            <a:chExt cx="200435" cy="230832"/>
          </a:xfrm>
        </p:grpSpPr>
        <p:sp>
          <p:nvSpPr>
            <p:cNvPr id="233" name="楕円 232">
              <a:extLst>
                <a:ext uri="{FF2B5EF4-FFF2-40B4-BE49-F238E27FC236}">
                  <a16:creationId xmlns:a16="http://schemas.microsoft.com/office/drawing/2014/main" id="{C90E594C-247D-455B-9B52-E1A068FB20D6}"/>
                </a:ext>
              </a:extLst>
            </p:cNvPr>
            <p:cNvSpPr/>
            <p:nvPr/>
          </p:nvSpPr>
          <p:spPr>
            <a:xfrm>
              <a:off x="2274439" y="7494793"/>
              <a:ext cx="147706" cy="14084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34" name="テキスト ボックス 233">
              <a:extLst>
                <a:ext uri="{FF2B5EF4-FFF2-40B4-BE49-F238E27FC236}">
                  <a16:creationId xmlns:a16="http://schemas.microsoft.com/office/drawing/2014/main" id="{CAED243A-921F-47B7-B3E9-F7F815FD099A}"/>
                </a:ext>
              </a:extLst>
            </p:cNvPr>
            <p:cNvSpPr txBox="1"/>
            <p:nvPr/>
          </p:nvSpPr>
          <p:spPr>
            <a:xfrm>
              <a:off x="2221710" y="7464071"/>
              <a:ext cx="1477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>
                  <a:solidFill>
                    <a:srgbClr val="FF800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￥</a:t>
              </a: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106B266B-DD0E-40CB-8BB1-5C3DB1BDC281}"/>
              </a:ext>
            </a:extLst>
          </p:cNvPr>
          <p:cNvGrpSpPr/>
          <p:nvPr/>
        </p:nvGrpSpPr>
        <p:grpSpPr>
          <a:xfrm>
            <a:off x="10849400" y="9170532"/>
            <a:ext cx="147706" cy="140843"/>
            <a:chOff x="10849400" y="9170532"/>
            <a:chExt cx="147706" cy="140843"/>
          </a:xfrm>
        </p:grpSpPr>
        <p:sp>
          <p:nvSpPr>
            <p:cNvPr id="239" name="楕円 238">
              <a:extLst>
                <a:ext uri="{FF2B5EF4-FFF2-40B4-BE49-F238E27FC236}">
                  <a16:creationId xmlns:a16="http://schemas.microsoft.com/office/drawing/2014/main" id="{81ACAD84-945D-46C6-8555-7A979A0272AE}"/>
                </a:ext>
              </a:extLst>
            </p:cNvPr>
            <p:cNvSpPr/>
            <p:nvPr/>
          </p:nvSpPr>
          <p:spPr>
            <a:xfrm>
              <a:off x="10849400" y="9170532"/>
              <a:ext cx="147706" cy="140843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40" name="ハート 239">
              <a:extLst>
                <a:ext uri="{FF2B5EF4-FFF2-40B4-BE49-F238E27FC236}">
                  <a16:creationId xmlns:a16="http://schemas.microsoft.com/office/drawing/2014/main" id="{6EA76648-4CE7-47C9-B4EE-A66159F8420A}"/>
                </a:ext>
              </a:extLst>
            </p:cNvPr>
            <p:cNvSpPr/>
            <p:nvPr/>
          </p:nvSpPr>
          <p:spPr>
            <a:xfrm>
              <a:off x="10873097" y="9203637"/>
              <a:ext cx="101669" cy="85868"/>
            </a:xfrm>
            <a:prstGeom prst="heart">
              <a:avLst/>
            </a:prstGeom>
            <a:solidFill>
              <a:srgbClr val="FF37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244" name="グループ化 243">
            <a:extLst>
              <a:ext uri="{FF2B5EF4-FFF2-40B4-BE49-F238E27FC236}">
                <a16:creationId xmlns:a16="http://schemas.microsoft.com/office/drawing/2014/main" id="{CE099D9E-7453-4091-B776-0D071FD28805}"/>
              </a:ext>
            </a:extLst>
          </p:cNvPr>
          <p:cNvGrpSpPr/>
          <p:nvPr/>
        </p:nvGrpSpPr>
        <p:grpSpPr>
          <a:xfrm>
            <a:off x="10667575" y="9172338"/>
            <a:ext cx="147706" cy="140843"/>
            <a:chOff x="10667575" y="9172338"/>
            <a:chExt cx="147706" cy="140843"/>
          </a:xfrm>
        </p:grpSpPr>
        <p:sp>
          <p:nvSpPr>
            <p:cNvPr id="242" name="楕円 241">
              <a:extLst>
                <a:ext uri="{FF2B5EF4-FFF2-40B4-BE49-F238E27FC236}">
                  <a16:creationId xmlns:a16="http://schemas.microsoft.com/office/drawing/2014/main" id="{D00FE7A9-826A-43EF-BC2E-E3CD0AFD0A09}"/>
                </a:ext>
              </a:extLst>
            </p:cNvPr>
            <p:cNvSpPr/>
            <p:nvPr/>
          </p:nvSpPr>
          <p:spPr>
            <a:xfrm>
              <a:off x="10667575" y="9172338"/>
              <a:ext cx="147706" cy="140843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43" name="矢印: 上 242">
              <a:extLst>
                <a:ext uri="{FF2B5EF4-FFF2-40B4-BE49-F238E27FC236}">
                  <a16:creationId xmlns:a16="http://schemas.microsoft.com/office/drawing/2014/main" id="{CEED836C-6013-41D8-8A13-80097E9F79F7}"/>
                </a:ext>
              </a:extLst>
            </p:cNvPr>
            <p:cNvSpPr/>
            <p:nvPr/>
          </p:nvSpPr>
          <p:spPr>
            <a:xfrm rot="2743975">
              <a:off x="10714293" y="9183006"/>
              <a:ext cx="61088" cy="117324"/>
            </a:xfrm>
            <a:prstGeom prst="upArrow">
              <a:avLst>
                <a:gd name="adj1" fmla="val 50000"/>
                <a:gd name="adj2" fmla="val 60350"/>
              </a:avLst>
            </a:prstGeom>
            <a:solidFill>
              <a:srgbClr val="5B5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236" name="グループ化 235">
            <a:extLst>
              <a:ext uri="{FF2B5EF4-FFF2-40B4-BE49-F238E27FC236}">
                <a16:creationId xmlns:a16="http://schemas.microsoft.com/office/drawing/2014/main" id="{7C55F90D-31AC-4E5C-BB58-4D0C04966299}"/>
              </a:ext>
            </a:extLst>
          </p:cNvPr>
          <p:cNvGrpSpPr/>
          <p:nvPr/>
        </p:nvGrpSpPr>
        <p:grpSpPr>
          <a:xfrm>
            <a:off x="8951202" y="2498259"/>
            <a:ext cx="147706" cy="140843"/>
            <a:chOff x="8951202" y="2498259"/>
            <a:chExt cx="147706" cy="140843"/>
          </a:xfrm>
        </p:grpSpPr>
        <p:sp>
          <p:nvSpPr>
            <p:cNvPr id="248" name="楕円 247">
              <a:extLst>
                <a:ext uri="{FF2B5EF4-FFF2-40B4-BE49-F238E27FC236}">
                  <a16:creationId xmlns:a16="http://schemas.microsoft.com/office/drawing/2014/main" id="{4A2960A9-EAF0-4D74-B960-71515F61256C}"/>
                </a:ext>
              </a:extLst>
            </p:cNvPr>
            <p:cNvSpPr/>
            <p:nvPr/>
          </p:nvSpPr>
          <p:spPr>
            <a:xfrm>
              <a:off x="8951202" y="2498259"/>
              <a:ext cx="147706" cy="140843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49" name="ハート 248">
              <a:extLst>
                <a:ext uri="{FF2B5EF4-FFF2-40B4-BE49-F238E27FC236}">
                  <a16:creationId xmlns:a16="http://schemas.microsoft.com/office/drawing/2014/main" id="{0E21BE65-42BC-4FE9-830F-ED8CDDBD42D6}"/>
                </a:ext>
              </a:extLst>
            </p:cNvPr>
            <p:cNvSpPr/>
            <p:nvPr/>
          </p:nvSpPr>
          <p:spPr>
            <a:xfrm>
              <a:off x="8974899" y="2531364"/>
              <a:ext cx="101669" cy="85868"/>
            </a:xfrm>
            <a:prstGeom prst="heart">
              <a:avLst/>
            </a:prstGeom>
            <a:solidFill>
              <a:srgbClr val="FF37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235" name="グループ化 234">
            <a:extLst>
              <a:ext uri="{FF2B5EF4-FFF2-40B4-BE49-F238E27FC236}">
                <a16:creationId xmlns:a16="http://schemas.microsoft.com/office/drawing/2014/main" id="{9CF80CD4-DEF7-4C5F-A017-848319D0A797}"/>
              </a:ext>
            </a:extLst>
          </p:cNvPr>
          <p:cNvGrpSpPr/>
          <p:nvPr/>
        </p:nvGrpSpPr>
        <p:grpSpPr>
          <a:xfrm>
            <a:off x="6671858" y="2489661"/>
            <a:ext cx="147706" cy="140843"/>
            <a:chOff x="6671858" y="2489661"/>
            <a:chExt cx="147706" cy="140843"/>
          </a:xfrm>
        </p:grpSpPr>
        <p:sp>
          <p:nvSpPr>
            <p:cNvPr id="251" name="楕円 250">
              <a:extLst>
                <a:ext uri="{FF2B5EF4-FFF2-40B4-BE49-F238E27FC236}">
                  <a16:creationId xmlns:a16="http://schemas.microsoft.com/office/drawing/2014/main" id="{B0A6BB3E-0FB3-403E-BCA8-E974EFD1158B}"/>
                </a:ext>
              </a:extLst>
            </p:cNvPr>
            <p:cNvSpPr/>
            <p:nvPr/>
          </p:nvSpPr>
          <p:spPr>
            <a:xfrm>
              <a:off x="6671858" y="2489661"/>
              <a:ext cx="147706" cy="140843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52" name="ハート 251">
              <a:extLst>
                <a:ext uri="{FF2B5EF4-FFF2-40B4-BE49-F238E27FC236}">
                  <a16:creationId xmlns:a16="http://schemas.microsoft.com/office/drawing/2014/main" id="{814F4DAF-D66E-42D1-B94B-DA06E2A34316}"/>
                </a:ext>
              </a:extLst>
            </p:cNvPr>
            <p:cNvSpPr/>
            <p:nvPr/>
          </p:nvSpPr>
          <p:spPr>
            <a:xfrm>
              <a:off x="6695555" y="2522766"/>
              <a:ext cx="101669" cy="85868"/>
            </a:xfrm>
            <a:prstGeom prst="heart">
              <a:avLst/>
            </a:prstGeom>
            <a:solidFill>
              <a:srgbClr val="FF37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228" name="グループ化 227">
            <a:extLst>
              <a:ext uri="{FF2B5EF4-FFF2-40B4-BE49-F238E27FC236}">
                <a16:creationId xmlns:a16="http://schemas.microsoft.com/office/drawing/2014/main" id="{5C138E32-EFBB-46FE-935C-4041DCA863CC}"/>
              </a:ext>
            </a:extLst>
          </p:cNvPr>
          <p:cNvGrpSpPr/>
          <p:nvPr/>
        </p:nvGrpSpPr>
        <p:grpSpPr>
          <a:xfrm>
            <a:off x="4270180" y="2473307"/>
            <a:ext cx="147706" cy="140843"/>
            <a:chOff x="4270180" y="2473307"/>
            <a:chExt cx="147706" cy="140843"/>
          </a:xfrm>
        </p:grpSpPr>
        <p:sp>
          <p:nvSpPr>
            <p:cNvPr id="254" name="楕円 253">
              <a:extLst>
                <a:ext uri="{FF2B5EF4-FFF2-40B4-BE49-F238E27FC236}">
                  <a16:creationId xmlns:a16="http://schemas.microsoft.com/office/drawing/2014/main" id="{38FDC582-4D06-4363-A407-BDBEEBF74074}"/>
                </a:ext>
              </a:extLst>
            </p:cNvPr>
            <p:cNvSpPr/>
            <p:nvPr/>
          </p:nvSpPr>
          <p:spPr>
            <a:xfrm>
              <a:off x="4270180" y="2473307"/>
              <a:ext cx="147706" cy="140843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55" name="ハート 254">
              <a:extLst>
                <a:ext uri="{FF2B5EF4-FFF2-40B4-BE49-F238E27FC236}">
                  <a16:creationId xmlns:a16="http://schemas.microsoft.com/office/drawing/2014/main" id="{12221EAA-4078-4DEC-9565-361BCA3E5054}"/>
                </a:ext>
              </a:extLst>
            </p:cNvPr>
            <p:cNvSpPr/>
            <p:nvPr/>
          </p:nvSpPr>
          <p:spPr>
            <a:xfrm>
              <a:off x="4293877" y="2506412"/>
              <a:ext cx="101669" cy="85868"/>
            </a:xfrm>
            <a:prstGeom prst="heart">
              <a:avLst/>
            </a:prstGeom>
            <a:solidFill>
              <a:srgbClr val="FF37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227" name="グループ化 226">
            <a:extLst>
              <a:ext uri="{FF2B5EF4-FFF2-40B4-BE49-F238E27FC236}">
                <a16:creationId xmlns:a16="http://schemas.microsoft.com/office/drawing/2014/main" id="{0E90C407-C1F0-4DB2-8AEE-77838AC4A248}"/>
              </a:ext>
            </a:extLst>
          </p:cNvPr>
          <p:cNvGrpSpPr/>
          <p:nvPr/>
        </p:nvGrpSpPr>
        <p:grpSpPr>
          <a:xfrm>
            <a:off x="4712145" y="4145157"/>
            <a:ext cx="147706" cy="140843"/>
            <a:chOff x="4712145" y="4145157"/>
            <a:chExt cx="147706" cy="140843"/>
          </a:xfrm>
        </p:grpSpPr>
        <p:sp>
          <p:nvSpPr>
            <p:cNvPr id="257" name="楕円 256">
              <a:extLst>
                <a:ext uri="{FF2B5EF4-FFF2-40B4-BE49-F238E27FC236}">
                  <a16:creationId xmlns:a16="http://schemas.microsoft.com/office/drawing/2014/main" id="{51440810-0F2E-45A2-9053-3BEE50878039}"/>
                </a:ext>
              </a:extLst>
            </p:cNvPr>
            <p:cNvSpPr/>
            <p:nvPr/>
          </p:nvSpPr>
          <p:spPr>
            <a:xfrm>
              <a:off x="4712145" y="4145157"/>
              <a:ext cx="147706" cy="140843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58" name="ハート 257">
              <a:extLst>
                <a:ext uri="{FF2B5EF4-FFF2-40B4-BE49-F238E27FC236}">
                  <a16:creationId xmlns:a16="http://schemas.microsoft.com/office/drawing/2014/main" id="{96582F6C-102B-43B1-ADA7-EEF3BD9FADDE}"/>
                </a:ext>
              </a:extLst>
            </p:cNvPr>
            <p:cNvSpPr/>
            <p:nvPr/>
          </p:nvSpPr>
          <p:spPr>
            <a:xfrm>
              <a:off x="4735842" y="4178262"/>
              <a:ext cx="101669" cy="85868"/>
            </a:xfrm>
            <a:prstGeom prst="heart">
              <a:avLst/>
            </a:prstGeom>
            <a:solidFill>
              <a:srgbClr val="FF37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226" name="グループ化 225">
            <a:extLst>
              <a:ext uri="{FF2B5EF4-FFF2-40B4-BE49-F238E27FC236}">
                <a16:creationId xmlns:a16="http://schemas.microsoft.com/office/drawing/2014/main" id="{CD1CDA2F-20DC-4398-B382-79FBB7C9C9BB}"/>
              </a:ext>
            </a:extLst>
          </p:cNvPr>
          <p:cNvGrpSpPr/>
          <p:nvPr/>
        </p:nvGrpSpPr>
        <p:grpSpPr>
          <a:xfrm>
            <a:off x="10346629" y="4143947"/>
            <a:ext cx="147706" cy="140843"/>
            <a:chOff x="10346629" y="4143947"/>
            <a:chExt cx="147706" cy="140843"/>
          </a:xfrm>
        </p:grpSpPr>
        <p:sp>
          <p:nvSpPr>
            <p:cNvPr id="260" name="楕円 259">
              <a:extLst>
                <a:ext uri="{FF2B5EF4-FFF2-40B4-BE49-F238E27FC236}">
                  <a16:creationId xmlns:a16="http://schemas.microsoft.com/office/drawing/2014/main" id="{84FD6597-E35E-46C2-9853-11F249DB97ED}"/>
                </a:ext>
              </a:extLst>
            </p:cNvPr>
            <p:cNvSpPr/>
            <p:nvPr/>
          </p:nvSpPr>
          <p:spPr>
            <a:xfrm>
              <a:off x="10346629" y="4143947"/>
              <a:ext cx="147706" cy="140843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61" name="ハート 260">
              <a:extLst>
                <a:ext uri="{FF2B5EF4-FFF2-40B4-BE49-F238E27FC236}">
                  <a16:creationId xmlns:a16="http://schemas.microsoft.com/office/drawing/2014/main" id="{D1356C2E-128B-49F8-AD75-B4DD8DC3B971}"/>
                </a:ext>
              </a:extLst>
            </p:cNvPr>
            <p:cNvSpPr/>
            <p:nvPr/>
          </p:nvSpPr>
          <p:spPr>
            <a:xfrm>
              <a:off x="10370326" y="4177052"/>
              <a:ext cx="101669" cy="85868"/>
            </a:xfrm>
            <a:prstGeom prst="heart">
              <a:avLst/>
            </a:prstGeom>
            <a:solidFill>
              <a:srgbClr val="FF37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4DE25453-5032-4022-878D-3CD67C5EAE04}"/>
              </a:ext>
            </a:extLst>
          </p:cNvPr>
          <p:cNvGrpSpPr/>
          <p:nvPr/>
        </p:nvGrpSpPr>
        <p:grpSpPr>
          <a:xfrm>
            <a:off x="10669472" y="5871679"/>
            <a:ext cx="147706" cy="140843"/>
            <a:chOff x="10669472" y="5871679"/>
            <a:chExt cx="147706" cy="140843"/>
          </a:xfrm>
        </p:grpSpPr>
        <p:sp>
          <p:nvSpPr>
            <p:cNvPr id="263" name="楕円 262">
              <a:extLst>
                <a:ext uri="{FF2B5EF4-FFF2-40B4-BE49-F238E27FC236}">
                  <a16:creationId xmlns:a16="http://schemas.microsoft.com/office/drawing/2014/main" id="{492EDDEC-7BF0-4B2E-9B01-15EBB36095F0}"/>
                </a:ext>
              </a:extLst>
            </p:cNvPr>
            <p:cNvSpPr/>
            <p:nvPr/>
          </p:nvSpPr>
          <p:spPr>
            <a:xfrm>
              <a:off x="10669472" y="5871679"/>
              <a:ext cx="147706" cy="140843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64" name="ハート 263">
              <a:extLst>
                <a:ext uri="{FF2B5EF4-FFF2-40B4-BE49-F238E27FC236}">
                  <a16:creationId xmlns:a16="http://schemas.microsoft.com/office/drawing/2014/main" id="{E4192CFD-ABFC-45AB-95CA-5190FF75FFB4}"/>
                </a:ext>
              </a:extLst>
            </p:cNvPr>
            <p:cNvSpPr/>
            <p:nvPr/>
          </p:nvSpPr>
          <p:spPr>
            <a:xfrm>
              <a:off x="10693169" y="5904784"/>
              <a:ext cx="101669" cy="85868"/>
            </a:xfrm>
            <a:prstGeom prst="heart">
              <a:avLst/>
            </a:prstGeom>
            <a:solidFill>
              <a:srgbClr val="FF37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B9571577-0EF3-4A5F-BBBA-EB2DB76CE714}"/>
              </a:ext>
            </a:extLst>
          </p:cNvPr>
          <p:cNvGrpSpPr/>
          <p:nvPr/>
        </p:nvGrpSpPr>
        <p:grpSpPr>
          <a:xfrm>
            <a:off x="10604789" y="5534454"/>
            <a:ext cx="200435" cy="230832"/>
            <a:chOff x="10604789" y="5534454"/>
            <a:chExt cx="200435" cy="230832"/>
          </a:xfrm>
        </p:grpSpPr>
        <p:sp>
          <p:nvSpPr>
            <p:cNvPr id="266" name="楕円 265">
              <a:extLst>
                <a:ext uri="{FF2B5EF4-FFF2-40B4-BE49-F238E27FC236}">
                  <a16:creationId xmlns:a16="http://schemas.microsoft.com/office/drawing/2014/main" id="{A49770FE-AB9B-4776-A6C1-25A60DBCADCD}"/>
                </a:ext>
              </a:extLst>
            </p:cNvPr>
            <p:cNvSpPr/>
            <p:nvPr/>
          </p:nvSpPr>
          <p:spPr>
            <a:xfrm>
              <a:off x="10657518" y="5565176"/>
              <a:ext cx="147706" cy="14084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67" name="テキスト ボックス 266">
              <a:extLst>
                <a:ext uri="{FF2B5EF4-FFF2-40B4-BE49-F238E27FC236}">
                  <a16:creationId xmlns:a16="http://schemas.microsoft.com/office/drawing/2014/main" id="{B342880B-DDDC-458E-8273-476428BB7CEB}"/>
                </a:ext>
              </a:extLst>
            </p:cNvPr>
            <p:cNvSpPr txBox="1"/>
            <p:nvPr/>
          </p:nvSpPr>
          <p:spPr>
            <a:xfrm>
              <a:off x="10604789" y="5534454"/>
              <a:ext cx="1477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>
                  <a:solidFill>
                    <a:srgbClr val="FF800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￥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1E3A0E55-21B2-4A9B-9704-946305CDB347}"/>
              </a:ext>
            </a:extLst>
          </p:cNvPr>
          <p:cNvGrpSpPr/>
          <p:nvPr/>
        </p:nvGrpSpPr>
        <p:grpSpPr>
          <a:xfrm>
            <a:off x="3245855" y="5813702"/>
            <a:ext cx="179448" cy="140843"/>
            <a:chOff x="3245855" y="5813702"/>
            <a:chExt cx="179448" cy="140843"/>
          </a:xfrm>
        </p:grpSpPr>
        <p:sp>
          <p:nvSpPr>
            <p:cNvPr id="269" name="楕円 268">
              <a:extLst>
                <a:ext uri="{FF2B5EF4-FFF2-40B4-BE49-F238E27FC236}">
                  <a16:creationId xmlns:a16="http://schemas.microsoft.com/office/drawing/2014/main" id="{49F04895-250E-4EDD-B691-453A2F264F6B}"/>
                </a:ext>
              </a:extLst>
            </p:cNvPr>
            <p:cNvSpPr/>
            <p:nvPr/>
          </p:nvSpPr>
          <p:spPr>
            <a:xfrm>
              <a:off x="3259715" y="5813702"/>
              <a:ext cx="147706" cy="1408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pic>
          <p:nvPicPr>
            <p:cNvPr id="270" name="図 269" descr="図形&#10;&#10;低い精度で自動的に生成された説明">
              <a:extLst>
                <a:ext uri="{FF2B5EF4-FFF2-40B4-BE49-F238E27FC236}">
                  <a16:creationId xmlns:a16="http://schemas.microsoft.com/office/drawing/2014/main" id="{07DA4CBD-AEE3-458F-A0B9-AE13F52A0D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5855" y="5816397"/>
              <a:ext cx="179448" cy="134117"/>
            </a:xfrm>
            <a:prstGeom prst="rect">
              <a:avLst/>
            </a:prstGeom>
          </p:spPr>
        </p:pic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AA78A3FF-389C-4D36-8028-2717C29AC8E3}"/>
              </a:ext>
            </a:extLst>
          </p:cNvPr>
          <p:cNvGrpSpPr/>
          <p:nvPr/>
        </p:nvGrpSpPr>
        <p:grpSpPr>
          <a:xfrm>
            <a:off x="5341325" y="5809347"/>
            <a:ext cx="179448" cy="140843"/>
            <a:chOff x="5341325" y="5809347"/>
            <a:chExt cx="179448" cy="140843"/>
          </a:xfrm>
        </p:grpSpPr>
        <p:sp>
          <p:nvSpPr>
            <p:cNvPr id="272" name="楕円 271">
              <a:extLst>
                <a:ext uri="{FF2B5EF4-FFF2-40B4-BE49-F238E27FC236}">
                  <a16:creationId xmlns:a16="http://schemas.microsoft.com/office/drawing/2014/main" id="{456F287C-073F-4BD0-AC4A-8EAA5D844377}"/>
                </a:ext>
              </a:extLst>
            </p:cNvPr>
            <p:cNvSpPr/>
            <p:nvPr/>
          </p:nvSpPr>
          <p:spPr>
            <a:xfrm>
              <a:off x="5355185" y="5809347"/>
              <a:ext cx="147706" cy="1408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pic>
          <p:nvPicPr>
            <p:cNvPr id="273" name="図 272" descr="図形&#10;&#10;低い精度で自動的に生成された説明">
              <a:extLst>
                <a:ext uri="{FF2B5EF4-FFF2-40B4-BE49-F238E27FC236}">
                  <a16:creationId xmlns:a16="http://schemas.microsoft.com/office/drawing/2014/main" id="{1B97C157-9A09-425F-81BE-F439D072B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1325" y="5812042"/>
              <a:ext cx="179448" cy="134117"/>
            </a:xfrm>
            <a:prstGeom prst="rect">
              <a:avLst/>
            </a:prstGeom>
          </p:spPr>
        </p:pic>
      </p:grpSp>
      <p:sp>
        <p:nvSpPr>
          <p:cNvPr id="274" name="テキスト ボックス 273">
            <a:extLst>
              <a:ext uri="{FF2B5EF4-FFF2-40B4-BE49-F238E27FC236}">
                <a16:creationId xmlns:a16="http://schemas.microsoft.com/office/drawing/2014/main" id="{FC24596D-5A69-41A7-96B8-89F7EE15C484}"/>
              </a:ext>
            </a:extLst>
          </p:cNvPr>
          <p:cNvSpPr txBox="1"/>
          <p:nvPr/>
        </p:nvSpPr>
        <p:spPr>
          <a:xfrm>
            <a:off x="5267472" y="5903239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－</a:t>
            </a:r>
            <a:r>
              <a:rPr kumimoji="1" lang="en-US" altLang="ja-JP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75" name="テキスト ボックス 274">
            <a:extLst>
              <a:ext uri="{FF2B5EF4-FFF2-40B4-BE49-F238E27FC236}">
                <a16:creationId xmlns:a16="http://schemas.microsoft.com/office/drawing/2014/main" id="{6B212453-FAE2-497E-8DF7-7A328F6915A6}"/>
              </a:ext>
            </a:extLst>
          </p:cNvPr>
          <p:cNvSpPr txBox="1"/>
          <p:nvPr/>
        </p:nvSpPr>
        <p:spPr>
          <a:xfrm>
            <a:off x="1955004" y="8598489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－</a:t>
            </a:r>
            <a:r>
              <a:rPr kumimoji="1" lang="en-US" altLang="ja-JP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76" name="テキスト ボックス 275">
            <a:extLst>
              <a:ext uri="{FF2B5EF4-FFF2-40B4-BE49-F238E27FC236}">
                <a16:creationId xmlns:a16="http://schemas.microsoft.com/office/drawing/2014/main" id="{CB1109F4-D1CA-40F8-BF9E-02CA21E2FD73}"/>
              </a:ext>
            </a:extLst>
          </p:cNvPr>
          <p:cNvSpPr txBox="1"/>
          <p:nvPr/>
        </p:nvSpPr>
        <p:spPr>
          <a:xfrm>
            <a:off x="1879969" y="8831805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－</a:t>
            </a:r>
            <a:r>
              <a:rPr kumimoji="1" lang="en-US" altLang="ja-JP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7CA5737-4A59-4158-AE48-3DF9E96978C6}"/>
              </a:ext>
            </a:extLst>
          </p:cNvPr>
          <p:cNvGrpSpPr/>
          <p:nvPr/>
        </p:nvGrpSpPr>
        <p:grpSpPr>
          <a:xfrm>
            <a:off x="4894826" y="9277645"/>
            <a:ext cx="179448" cy="140843"/>
            <a:chOff x="4894826" y="9277645"/>
            <a:chExt cx="179448" cy="140843"/>
          </a:xfrm>
        </p:grpSpPr>
        <p:sp>
          <p:nvSpPr>
            <p:cNvPr id="278" name="楕円 277">
              <a:extLst>
                <a:ext uri="{FF2B5EF4-FFF2-40B4-BE49-F238E27FC236}">
                  <a16:creationId xmlns:a16="http://schemas.microsoft.com/office/drawing/2014/main" id="{8B797F5A-69E8-4E11-A307-E7EEFF5100DB}"/>
                </a:ext>
              </a:extLst>
            </p:cNvPr>
            <p:cNvSpPr/>
            <p:nvPr/>
          </p:nvSpPr>
          <p:spPr>
            <a:xfrm>
              <a:off x="4908686" y="9277645"/>
              <a:ext cx="147706" cy="1408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pic>
          <p:nvPicPr>
            <p:cNvPr id="279" name="図 278" descr="図形&#10;&#10;低い精度で自動的に生成された説明">
              <a:extLst>
                <a:ext uri="{FF2B5EF4-FFF2-40B4-BE49-F238E27FC236}">
                  <a16:creationId xmlns:a16="http://schemas.microsoft.com/office/drawing/2014/main" id="{2A100998-4164-45FA-93BE-E706C9EE6A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4826" y="9280340"/>
              <a:ext cx="179448" cy="134117"/>
            </a:xfrm>
            <a:prstGeom prst="rect">
              <a:avLst/>
            </a:prstGeom>
          </p:spPr>
        </p:pic>
      </p:grpSp>
      <p:sp>
        <p:nvSpPr>
          <p:cNvPr id="283" name="テキスト ボックス 282">
            <a:extLst>
              <a:ext uri="{FF2B5EF4-FFF2-40B4-BE49-F238E27FC236}">
                <a16:creationId xmlns:a16="http://schemas.microsoft.com/office/drawing/2014/main" id="{8F71F625-4A6C-4816-A30B-F03352702814}"/>
              </a:ext>
            </a:extLst>
          </p:cNvPr>
          <p:cNvSpPr txBox="1"/>
          <p:nvPr/>
        </p:nvSpPr>
        <p:spPr>
          <a:xfrm>
            <a:off x="4976220" y="9251862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－</a:t>
            </a:r>
            <a:r>
              <a:rPr kumimoji="1" lang="en-US" altLang="ja-JP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84" name="テキスト ボックス 283">
            <a:extLst>
              <a:ext uri="{FF2B5EF4-FFF2-40B4-BE49-F238E27FC236}">
                <a16:creationId xmlns:a16="http://schemas.microsoft.com/office/drawing/2014/main" id="{A635D829-4465-441C-9ADD-C9005180D96A}"/>
              </a:ext>
            </a:extLst>
          </p:cNvPr>
          <p:cNvSpPr txBox="1"/>
          <p:nvPr/>
        </p:nvSpPr>
        <p:spPr>
          <a:xfrm>
            <a:off x="5186347" y="8903915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－</a:t>
            </a:r>
            <a:r>
              <a:rPr kumimoji="1" lang="en-US" altLang="ja-JP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85" name="テキスト ボックス 284">
            <a:extLst>
              <a:ext uri="{FF2B5EF4-FFF2-40B4-BE49-F238E27FC236}">
                <a16:creationId xmlns:a16="http://schemas.microsoft.com/office/drawing/2014/main" id="{CD4FD303-5E34-4CB2-8095-05C0AC3324C2}"/>
              </a:ext>
            </a:extLst>
          </p:cNvPr>
          <p:cNvSpPr txBox="1"/>
          <p:nvPr/>
        </p:nvSpPr>
        <p:spPr>
          <a:xfrm>
            <a:off x="2189814" y="7588752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－</a:t>
            </a:r>
            <a:r>
              <a:rPr kumimoji="1" lang="en-US" altLang="ja-JP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6C2AA388-0B44-4EB8-BA31-576BFE209224}"/>
              </a:ext>
            </a:extLst>
          </p:cNvPr>
          <p:cNvGrpSpPr/>
          <p:nvPr/>
        </p:nvGrpSpPr>
        <p:grpSpPr>
          <a:xfrm>
            <a:off x="9034436" y="7498310"/>
            <a:ext cx="147706" cy="140843"/>
            <a:chOff x="9034436" y="7498310"/>
            <a:chExt cx="147706" cy="140843"/>
          </a:xfrm>
        </p:grpSpPr>
        <p:sp>
          <p:nvSpPr>
            <p:cNvPr id="287" name="楕円 286">
              <a:extLst>
                <a:ext uri="{FF2B5EF4-FFF2-40B4-BE49-F238E27FC236}">
                  <a16:creationId xmlns:a16="http://schemas.microsoft.com/office/drawing/2014/main" id="{F32C5421-6521-4414-B441-BD8C7E14E97F}"/>
                </a:ext>
              </a:extLst>
            </p:cNvPr>
            <p:cNvSpPr/>
            <p:nvPr/>
          </p:nvSpPr>
          <p:spPr>
            <a:xfrm>
              <a:off x="9034436" y="7498310"/>
              <a:ext cx="147706" cy="140843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288" name="ハート 287">
              <a:extLst>
                <a:ext uri="{FF2B5EF4-FFF2-40B4-BE49-F238E27FC236}">
                  <a16:creationId xmlns:a16="http://schemas.microsoft.com/office/drawing/2014/main" id="{AE967941-6F20-452C-8F7D-AE0FEF094F89}"/>
                </a:ext>
              </a:extLst>
            </p:cNvPr>
            <p:cNvSpPr/>
            <p:nvPr/>
          </p:nvSpPr>
          <p:spPr>
            <a:xfrm>
              <a:off x="9058133" y="7531415"/>
              <a:ext cx="101669" cy="85868"/>
            </a:xfrm>
            <a:prstGeom prst="heart">
              <a:avLst/>
            </a:prstGeom>
            <a:solidFill>
              <a:srgbClr val="FF37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CBAAF6AB-9400-4655-BD18-87AA850EF5E8}"/>
              </a:ext>
            </a:extLst>
          </p:cNvPr>
          <p:cNvGrpSpPr/>
          <p:nvPr/>
        </p:nvGrpSpPr>
        <p:grpSpPr>
          <a:xfrm>
            <a:off x="8828280" y="7492318"/>
            <a:ext cx="179448" cy="140843"/>
            <a:chOff x="8828280" y="7492318"/>
            <a:chExt cx="179448" cy="140843"/>
          </a:xfrm>
        </p:grpSpPr>
        <p:sp>
          <p:nvSpPr>
            <p:cNvPr id="290" name="楕円 289">
              <a:extLst>
                <a:ext uri="{FF2B5EF4-FFF2-40B4-BE49-F238E27FC236}">
                  <a16:creationId xmlns:a16="http://schemas.microsoft.com/office/drawing/2014/main" id="{E1995A9F-6B09-48FC-BD8D-173902F3021F}"/>
                </a:ext>
              </a:extLst>
            </p:cNvPr>
            <p:cNvSpPr/>
            <p:nvPr/>
          </p:nvSpPr>
          <p:spPr>
            <a:xfrm>
              <a:off x="8842140" y="7492318"/>
              <a:ext cx="147706" cy="1408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pic>
          <p:nvPicPr>
            <p:cNvPr id="291" name="図 290" descr="図形&#10;&#10;低い精度で自動的に生成された説明">
              <a:extLst>
                <a:ext uri="{FF2B5EF4-FFF2-40B4-BE49-F238E27FC236}">
                  <a16:creationId xmlns:a16="http://schemas.microsoft.com/office/drawing/2014/main" id="{72BC33EF-B7E0-4340-9E9B-550ECE9003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8280" y="7495013"/>
              <a:ext cx="179448" cy="134117"/>
            </a:xfrm>
            <a:prstGeom prst="rect">
              <a:avLst/>
            </a:prstGeom>
          </p:spPr>
        </p:pic>
      </p:grpSp>
      <p:sp>
        <p:nvSpPr>
          <p:cNvPr id="292" name="テキスト ボックス 291">
            <a:extLst>
              <a:ext uri="{FF2B5EF4-FFF2-40B4-BE49-F238E27FC236}">
                <a16:creationId xmlns:a16="http://schemas.microsoft.com/office/drawing/2014/main" id="{31F96E58-73F9-47C8-8271-338B661AC96C}"/>
              </a:ext>
            </a:extLst>
          </p:cNvPr>
          <p:cNvSpPr txBox="1"/>
          <p:nvPr/>
        </p:nvSpPr>
        <p:spPr>
          <a:xfrm>
            <a:off x="8757732" y="7594064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－</a:t>
            </a:r>
            <a:r>
              <a:rPr kumimoji="1" lang="en-US" altLang="ja-JP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35EB6CAB-6A49-4F94-9644-429AE27A3753}"/>
              </a:ext>
            </a:extLst>
          </p:cNvPr>
          <p:cNvGrpSpPr/>
          <p:nvPr/>
        </p:nvGrpSpPr>
        <p:grpSpPr>
          <a:xfrm>
            <a:off x="9682764" y="9197737"/>
            <a:ext cx="179448" cy="140843"/>
            <a:chOff x="9682764" y="9197737"/>
            <a:chExt cx="179448" cy="140843"/>
          </a:xfrm>
        </p:grpSpPr>
        <p:sp>
          <p:nvSpPr>
            <p:cNvPr id="282" name="楕円 281">
              <a:extLst>
                <a:ext uri="{FF2B5EF4-FFF2-40B4-BE49-F238E27FC236}">
                  <a16:creationId xmlns:a16="http://schemas.microsoft.com/office/drawing/2014/main" id="{A8447D7B-5EC8-4DEE-987E-9D129244F941}"/>
                </a:ext>
              </a:extLst>
            </p:cNvPr>
            <p:cNvSpPr/>
            <p:nvPr/>
          </p:nvSpPr>
          <p:spPr>
            <a:xfrm>
              <a:off x="9696624" y="9197737"/>
              <a:ext cx="147706" cy="1408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pic>
          <p:nvPicPr>
            <p:cNvPr id="293" name="図 292" descr="図形&#10;&#10;低い精度で自動的に生成された説明">
              <a:extLst>
                <a:ext uri="{FF2B5EF4-FFF2-40B4-BE49-F238E27FC236}">
                  <a16:creationId xmlns:a16="http://schemas.microsoft.com/office/drawing/2014/main" id="{302E5A86-B80B-4AC2-8441-6AA9C909B7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2764" y="9200432"/>
              <a:ext cx="179448" cy="134117"/>
            </a:xfrm>
            <a:prstGeom prst="rect">
              <a:avLst/>
            </a:prstGeom>
          </p:spPr>
        </p:pic>
      </p:grpSp>
      <p:sp>
        <p:nvSpPr>
          <p:cNvPr id="16" name="矢印: 折線 15">
            <a:extLst>
              <a:ext uri="{FF2B5EF4-FFF2-40B4-BE49-F238E27FC236}">
                <a16:creationId xmlns:a16="http://schemas.microsoft.com/office/drawing/2014/main" id="{03DFCCB9-ECAE-410B-8F89-FD06BDAF743C}"/>
              </a:ext>
            </a:extLst>
          </p:cNvPr>
          <p:cNvSpPr/>
          <p:nvPr/>
        </p:nvSpPr>
        <p:spPr>
          <a:xfrm rot="10800000">
            <a:off x="11661282" y="2807272"/>
            <a:ext cx="840982" cy="1272995"/>
          </a:xfrm>
          <a:prstGeom prst="ben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94" name="矢印: 折線 293">
            <a:extLst>
              <a:ext uri="{FF2B5EF4-FFF2-40B4-BE49-F238E27FC236}">
                <a16:creationId xmlns:a16="http://schemas.microsoft.com/office/drawing/2014/main" id="{3D548D86-9272-4C05-BA3E-19151F7AA8F5}"/>
              </a:ext>
            </a:extLst>
          </p:cNvPr>
          <p:cNvSpPr/>
          <p:nvPr/>
        </p:nvSpPr>
        <p:spPr>
          <a:xfrm rot="10800000" flipH="1">
            <a:off x="428785" y="4434289"/>
            <a:ext cx="840983" cy="1272994"/>
          </a:xfrm>
          <a:prstGeom prst="ben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95" name="矢印: 折線 294">
            <a:extLst>
              <a:ext uri="{FF2B5EF4-FFF2-40B4-BE49-F238E27FC236}">
                <a16:creationId xmlns:a16="http://schemas.microsoft.com/office/drawing/2014/main" id="{5648F20B-D75B-43F8-B8FD-C47D6F496D0C}"/>
              </a:ext>
            </a:extLst>
          </p:cNvPr>
          <p:cNvSpPr/>
          <p:nvPr/>
        </p:nvSpPr>
        <p:spPr>
          <a:xfrm rot="10800000">
            <a:off x="11531844" y="6070254"/>
            <a:ext cx="840982" cy="1272995"/>
          </a:xfrm>
          <a:prstGeom prst="ben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96" name="矢印: 折線 295">
            <a:extLst>
              <a:ext uri="{FF2B5EF4-FFF2-40B4-BE49-F238E27FC236}">
                <a16:creationId xmlns:a16="http://schemas.microsoft.com/office/drawing/2014/main" id="{330CDF88-04D4-4BB9-B5E5-E0EC70D16B16}"/>
              </a:ext>
            </a:extLst>
          </p:cNvPr>
          <p:cNvSpPr/>
          <p:nvPr/>
        </p:nvSpPr>
        <p:spPr>
          <a:xfrm rot="10800000" flipH="1">
            <a:off x="214439" y="7695126"/>
            <a:ext cx="840983" cy="1272994"/>
          </a:xfrm>
          <a:prstGeom prst="ben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4F2EA7D-87D4-41B3-94F6-AD744AF629EB}"/>
              </a:ext>
            </a:extLst>
          </p:cNvPr>
          <p:cNvSpPr/>
          <p:nvPr/>
        </p:nvSpPr>
        <p:spPr>
          <a:xfrm flipH="1">
            <a:off x="663852" y="1181359"/>
            <a:ext cx="410819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START</a:t>
            </a:r>
            <a:endParaRPr lang="ja-JP" altLang="en-US" sz="2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97" name="正方形/長方形 296">
            <a:extLst>
              <a:ext uri="{FF2B5EF4-FFF2-40B4-BE49-F238E27FC236}">
                <a16:creationId xmlns:a16="http://schemas.microsoft.com/office/drawing/2014/main" id="{B11194B9-F1D1-4D5C-860C-D384B60A4315}"/>
              </a:ext>
            </a:extLst>
          </p:cNvPr>
          <p:cNvSpPr/>
          <p:nvPr/>
        </p:nvSpPr>
        <p:spPr>
          <a:xfrm flipH="1">
            <a:off x="12381752" y="8066580"/>
            <a:ext cx="41081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GOAL</a:t>
            </a:r>
            <a:endParaRPr lang="ja-JP" altLang="en-US" sz="2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1DBEC17-30DA-4A73-A120-1D57205B153D}"/>
              </a:ext>
            </a:extLst>
          </p:cNvPr>
          <p:cNvSpPr/>
          <p:nvPr/>
        </p:nvSpPr>
        <p:spPr>
          <a:xfrm rot="21353746">
            <a:off x="-14561" y="193169"/>
            <a:ext cx="41537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ライフ＆キャリアすごろく</a:t>
            </a:r>
          </a:p>
        </p:txBody>
      </p:sp>
      <p:pic>
        <p:nvPicPr>
          <p:cNvPr id="298" name="図 297" descr="ロゴ, 円&#10;&#10;自動的に生成された説明">
            <a:extLst>
              <a:ext uri="{FF2B5EF4-FFF2-40B4-BE49-F238E27FC236}">
                <a16:creationId xmlns:a16="http://schemas.microsoft.com/office/drawing/2014/main" id="{084DD542-FA27-4361-AF0C-48752C82B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112" y="6149646"/>
            <a:ext cx="285939" cy="285939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4363B5D-2048-453A-B7B2-E685C5918FA3}"/>
              </a:ext>
            </a:extLst>
          </p:cNvPr>
          <p:cNvSpPr txBox="1"/>
          <p:nvPr/>
        </p:nvSpPr>
        <p:spPr>
          <a:xfrm>
            <a:off x="4216373" y="34108"/>
            <a:ext cx="5997473" cy="11695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・このすごろくは、</a:t>
            </a:r>
            <a:r>
              <a:rPr kumimoji="1"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</a:t>
            </a:r>
            <a:r>
              <a:rPr kumimoji="1"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</a:t>
            </a:r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人で行いましょう。</a:t>
            </a:r>
            <a:endParaRPr kumimoji="1"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kumimoji="1"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人で行う場合はペアの人と、</a:t>
            </a:r>
            <a:r>
              <a:rPr kumimoji="1"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</a:t>
            </a:r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人で行う場合は左隣の人とじゃんけんをし、勝ちなら</a:t>
            </a:r>
            <a:r>
              <a:rPr kumimoji="1"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</a:t>
            </a:r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マス、あいこなら</a:t>
            </a:r>
            <a:r>
              <a:rPr kumimoji="1"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マス、負けなら</a:t>
            </a:r>
            <a:r>
              <a:rPr kumimoji="1"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マス進みます。</a:t>
            </a:r>
            <a:endParaRPr kumimoji="1"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・「</a:t>
            </a:r>
            <a:r>
              <a:rPr kumimoji="1"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STOP</a:t>
            </a:r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」の表示があるマスには全員止まってください（㉙㉛</a:t>
            </a:r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㉜</a:t>
            </a:r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は、㉖の選択によっては止まらない人も出てきます）。選択肢があるマスは、自分が選んだ選択肢をワークシートにチェックしておいてください。</a:t>
            </a:r>
            <a:endParaRPr kumimoji="1"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・各コマには、　　　　　　　　　　　のマーク（ライフ＆キャリアアイコン）がついていることがあります。各マークをどれだけ獲得したか、数を書き留めておいてください（マイナスもあります！注意してくださいね）。</a:t>
            </a: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2221553C-C01B-4235-B2C4-7E4F898D0C8C}"/>
              </a:ext>
            </a:extLst>
          </p:cNvPr>
          <p:cNvGrpSpPr/>
          <p:nvPr/>
        </p:nvGrpSpPr>
        <p:grpSpPr>
          <a:xfrm>
            <a:off x="5014032" y="832451"/>
            <a:ext cx="147706" cy="140843"/>
            <a:chOff x="5014032" y="832451"/>
            <a:chExt cx="147706" cy="140843"/>
          </a:xfrm>
        </p:grpSpPr>
        <p:sp>
          <p:nvSpPr>
            <p:cNvPr id="300" name="楕円 299">
              <a:extLst>
                <a:ext uri="{FF2B5EF4-FFF2-40B4-BE49-F238E27FC236}">
                  <a16:creationId xmlns:a16="http://schemas.microsoft.com/office/drawing/2014/main" id="{1B92789D-E02E-4C3B-B768-5163C116E929}"/>
                </a:ext>
              </a:extLst>
            </p:cNvPr>
            <p:cNvSpPr/>
            <p:nvPr/>
          </p:nvSpPr>
          <p:spPr>
            <a:xfrm>
              <a:off x="5014032" y="832451"/>
              <a:ext cx="147706" cy="140843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301" name="ハート 300">
              <a:extLst>
                <a:ext uri="{FF2B5EF4-FFF2-40B4-BE49-F238E27FC236}">
                  <a16:creationId xmlns:a16="http://schemas.microsoft.com/office/drawing/2014/main" id="{6BB0C29C-C09E-4BB7-8C29-BFDAE6EBBC38}"/>
                </a:ext>
              </a:extLst>
            </p:cNvPr>
            <p:cNvSpPr/>
            <p:nvPr/>
          </p:nvSpPr>
          <p:spPr>
            <a:xfrm>
              <a:off x="5037729" y="865556"/>
              <a:ext cx="101669" cy="85868"/>
            </a:xfrm>
            <a:prstGeom prst="heart">
              <a:avLst/>
            </a:prstGeom>
            <a:solidFill>
              <a:srgbClr val="FF37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51C15A8B-6DB5-42CD-A969-9522583BF689}"/>
              </a:ext>
            </a:extLst>
          </p:cNvPr>
          <p:cNvGrpSpPr/>
          <p:nvPr/>
        </p:nvGrpSpPr>
        <p:grpSpPr>
          <a:xfrm>
            <a:off x="5350723" y="836212"/>
            <a:ext cx="179448" cy="140843"/>
            <a:chOff x="5350723" y="836212"/>
            <a:chExt cx="179448" cy="140843"/>
          </a:xfrm>
        </p:grpSpPr>
        <p:sp>
          <p:nvSpPr>
            <p:cNvPr id="303" name="楕円 302">
              <a:extLst>
                <a:ext uri="{FF2B5EF4-FFF2-40B4-BE49-F238E27FC236}">
                  <a16:creationId xmlns:a16="http://schemas.microsoft.com/office/drawing/2014/main" id="{5063AE94-826D-46ED-89C4-CFF942126490}"/>
                </a:ext>
              </a:extLst>
            </p:cNvPr>
            <p:cNvSpPr/>
            <p:nvPr/>
          </p:nvSpPr>
          <p:spPr>
            <a:xfrm>
              <a:off x="5364583" y="836212"/>
              <a:ext cx="147706" cy="1408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pic>
          <p:nvPicPr>
            <p:cNvPr id="304" name="図 303" descr="図形&#10;&#10;低い精度で自動的に生成された説明">
              <a:extLst>
                <a:ext uri="{FF2B5EF4-FFF2-40B4-BE49-F238E27FC236}">
                  <a16:creationId xmlns:a16="http://schemas.microsoft.com/office/drawing/2014/main" id="{944D3120-1560-42A6-936B-98FCC6281F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0723" y="838907"/>
              <a:ext cx="179448" cy="134117"/>
            </a:xfrm>
            <a:prstGeom prst="rect">
              <a:avLst/>
            </a:prstGeom>
          </p:spPr>
        </p:pic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8C936BFA-BAFE-4856-8F5F-84BB30A2C2F1}"/>
              </a:ext>
            </a:extLst>
          </p:cNvPr>
          <p:cNvGrpSpPr/>
          <p:nvPr/>
        </p:nvGrpSpPr>
        <p:grpSpPr>
          <a:xfrm>
            <a:off x="5140890" y="797475"/>
            <a:ext cx="200435" cy="230832"/>
            <a:chOff x="5140890" y="797475"/>
            <a:chExt cx="200435" cy="230832"/>
          </a:xfrm>
        </p:grpSpPr>
        <p:sp>
          <p:nvSpPr>
            <p:cNvPr id="306" name="楕円 305">
              <a:extLst>
                <a:ext uri="{FF2B5EF4-FFF2-40B4-BE49-F238E27FC236}">
                  <a16:creationId xmlns:a16="http://schemas.microsoft.com/office/drawing/2014/main" id="{456D04F0-46A7-4510-A47E-EF780B43BE99}"/>
                </a:ext>
              </a:extLst>
            </p:cNvPr>
            <p:cNvSpPr/>
            <p:nvPr/>
          </p:nvSpPr>
          <p:spPr>
            <a:xfrm>
              <a:off x="5193619" y="828197"/>
              <a:ext cx="147706" cy="14084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307" name="テキスト ボックス 306">
              <a:extLst>
                <a:ext uri="{FF2B5EF4-FFF2-40B4-BE49-F238E27FC236}">
                  <a16:creationId xmlns:a16="http://schemas.microsoft.com/office/drawing/2014/main" id="{4D824813-6BD1-4823-B505-745604BADA57}"/>
                </a:ext>
              </a:extLst>
            </p:cNvPr>
            <p:cNvSpPr txBox="1"/>
            <p:nvPr/>
          </p:nvSpPr>
          <p:spPr>
            <a:xfrm>
              <a:off x="5140890" y="797475"/>
              <a:ext cx="1477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>
                  <a:solidFill>
                    <a:srgbClr val="FF800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￥</a:t>
              </a: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E3A99DF3-983B-469A-8011-5638A5B0E6F5}"/>
              </a:ext>
            </a:extLst>
          </p:cNvPr>
          <p:cNvGrpSpPr/>
          <p:nvPr/>
        </p:nvGrpSpPr>
        <p:grpSpPr>
          <a:xfrm>
            <a:off x="5535561" y="841247"/>
            <a:ext cx="147706" cy="140843"/>
            <a:chOff x="5535561" y="841247"/>
            <a:chExt cx="147706" cy="140843"/>
          </a:xfrm>
        </p:grpSpPr>
        <p:sp>
          <p:nvSpPr>
            <p:cNvPr id="309" name="楕円 308">
              <a:extLst>
                <a:ext uri="{FF2B5EF4-FFF2-40B4-BE49-F238E27FC236}">
                  <a16:creationId xmlns:a16="http://schemas.microsoft.com/office/drawing/2014/main" id="{86B5605E-5562-40C0-9359-03BF6A78C03C}"/>
                </a:ext>
              </a:extLst>
            </p:cNvPr>
            <p:cNvSpPr/>
            <p:nvPr/>
          </p:nvSpPr>
          <p:spPr>
            <a:xfrm>
              <a:off x="5535561" y="841247"/>
              <a:ext cx="147706" cy="140843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310" name="矢印: 上 309">
              <a:extLst>
                <a:ext uri="{FF2B5EF4-FFF2-40B4-BE49-F238E27FC236}">
                  <a16:creationId xmlns:a16="http://schemas.microsoft.com/office/drawing/2014/main" id="{7569CE88-AB9D-4B8F-818E-B210B41A1CA8}"/>
                </a:ext>
              </a:extLst>
            </p:cNvPr>
            <p:cNvSpPr/>
            <p:nvPr/>
          </p:nvSpPr>
          <p:spPr>
            <a:xfrm rot="2743975">
              <a:off x="5582279" y="851915"/>
              <a:ext cx="61088" cy="117324"/>
            </a:xfrm>
            <a:prstGeom prst="upArrow">
              <a:avLst>
                <a:gd name="adj1" fmla="val 50000"/>
                <a:gd name="adj2" fmla="val 60350"/>
              </a:avLst>
            </a:prstGeom>
            <a:solidFill>
              <a:srgbClr val="5B5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pic>
        <p:nvPicPr>
          <p:cNvPr id="15" name="図 14" descr="ロゴ, 円&#10;&#10;自動的に生成された説明">
            <a:extLst>
              <a:ext uri="{FF2B5EF4-FFF2-40B4-BE49-F238E27FC236}">
                <a16:creationId xmlns:a16="http://schemas.microsoft.com/office/drawing/2014/main" id="{7490D54E-4016-486B-860A-5F8B65E4C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201" y="1150119"/>
            <a:ext cx="373312" cy="373312"/>
          </a:xfrm>
          <a:prstGeom prst="rect">
            <a:avLst/>
          </a:prstGeom>
        </p:spPr>
      </p:pic>
      <p:sp>
        <p:nvSpPr>
          <p:cNvPr id="311" name="テキスト ボックス 310">
            <a:extLst>
              <a:ext uri="{FF2B5EF4-FFF2-40B4-BE49-F238E27FC236}">
                <a16:creationId xmlns:a16="http://schemas.microsoft.com/office/drawing/2014/main" id="{05A0AAE5-6144-4FAF-8377-86AE490F4BB6}"/>
              </a:ext>
            </a:extLst>
          </p:cNvPr>
          <p:cNvSpPr txBox="1"/>
          <p:nvPr/>
        </p:nvSpPr>
        <p:spPr>
          <a:xfrm>
            <a:off x="4186076" y="2582696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12" name="テキスト ボックス 311">
            <a:extLst>
              <a:ext uri="{FF2B5EF4-FFF2-40B4-BE49-F238E27FC236}">
                <a16:creationId xmlns:a16="http://schemas.microsoft.com/office/drawing/2014/main" id="{71868892-6C96-4111-9A8A-0D190FC02109}"/>
              </a:ext>
            </a:extLst>
          </p:cNvPr>
          <p:cNvSpPr txBox="1"/>
          <p:nvPr/>
        </p:nvSpPr>
        <p:spPr>
          <a:xfrm>
            <a:off x="6602430" y="2595113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13" name="テキスト ボックス 312">
            <a:extLst>
              <a:ext uri="{FF2B5EF4-FFF2-40B4-BE49-F238E27FC236}">
                <a16:creationId xmlns:a16="http://schemas.microsoft.com/office/drawing/2014/main" id="{AA60D6C7-E03B-4790-B01F-0C644303D886}"/>
              </a:ext>
            </a:extLst>
          </p:cNvPr>
          <p:cNvSpPr txBox="1"/>
          <p:nvPr/>
        </p:nvSpPr>
        <p:spPr>
          <a:xfrm>
            <a:off x="8874232" y="2593551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14" name="テキスト ボックス 313">
            <a:extLst>
              <a:ext uri="{FF2B5EF4-FFF2-40B4-BE49-F238E27FC236}">
                <a16:creationId xmlns:a16="http://schemas.microsoft.com/office/drawing/2014/main" id="{46A690C9-C24F-4319-84D5-2D44BF68A68D}"/>
              </a:ext>
            </a:extLst>
          </p:cNvPr>
          <p:cNvSpPr txBox="1"/>
          <p:nvPr/>
        </p:nvSpPr>
        <p:spPr>
          <a:xfrm>
            <a:off x="10261696" y="4231106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15" name="テキスト ボックス 314">
            <a:extLst>
              <a:ext uri="{FF2B5EF4-FFF2-40B4-BE49-F238E27FC236}">
                <a16:creationId xmlns:a16="http://schemas.microsoft.com/office/drawing/2014/main" id="{2EC2E177-54F1-41BF-AB62-95FEC3FFDAB3}"/>
              </a:ext>
            </a:extLst>
          </p:cNvPr>
          <p:cNvSpPr txBox="1"/>
          <p:nvPr/>
        </p:nvSpPr>
        <p:spPr>
          <a:xfrm>
            <a:off x="5752330" y="4236709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16" name="テキスト ボックス 315">
            <a:extLst>
              <a:ext uri="{FF2B5EF4-FFF2-40B4-BE49-F238E27FC236}">
                <a16:creationId xmlns:a16="http://schemas.microsoft.com/office/drawing/2014/main" id="{2A9C1786-D036-4332-9925-C9FACD880D2A}"/>
              </a:ext>
            </a:extLst>
          </p:cNvPr>
          <p:cNvSpPr txBox="1"/>
          <p:nvPr/>
        </p:nvSpPr>
        <p:spPr>
          <a:xfrm>
            <a:off x="4642698" y="4242908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17" name="テキスト ボックス 316">
            <a:extLst>
              <a:ext uri="{FF2B5EF4-FFF2-40B4-BE49-F238E27FC236}">
                <a16:creationId xmlns:a16="http://schemas.microsoft.com/office/drawing/2014/main" id="{DB8E184D-D3F7-4930-81FA-097D4AB8F752}"/>
              </a:ext>
            </a:extLst>
          </p:cNvPr>
          <p:cNvSpPr txBox="1"/>
          <p:nvPr/>
        </p:nvSpPr>
        <p:spPr>
          <a:xfrm>
            <a:off x="2075988" y="5900937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18" name="テキスト ボックス 317">
            <a:extLst>
              <a:ext uri="{FF2B5EF4-FFF2-40B4-BE49-F238E27FC236}">
                <a16:creationId xmlns:a16="http://schemas.microsoft.com/office/drawing/2014/main" id="{F7BAE39C-6BB7-4AA8-A05D-626E80D66EE4}"/>
              </a:ext>
            </a:extLst>
          </p:cNvPr>
          <p:cNvSpPr txBox="1"/>
          <p:nvPr/>
        </p:nvSpPr>
        <p:spPr>
          <a:xfrm>
            <a:off x="3186282" y="5906736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19" name="テキスト ボックス 318">
            <a:extLst>
              <a:ext uri="{FF2B5EF4-FFF2-40B4-BE49-F238E27FC236}">
                <a16:creationId xmlns:a16="http://schemas.microsoft.com/office/drawing/2014/main" id="{03CC4A3E-2A4A-4896-A7CA-CAEC39996445}"/>
              </a:ext>
            </a:extLst>
          </p:cNvPr>
          <p:cNvSpPr txBox="1"/>
          <p:nvPr/>
        </p:nvSpPr>
        <p:spPr>
          <a:xfrm>
            <a:off x="5480607" y="5895741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20" name="テキスト ボックス 319">
            <a:extLst>
              <a:ext uri="{FF2B5EF4-FFF2-40B4-BE49-F238E27FC236}">
                <a16:creationId xmlns:a16="http://schemas.microsoft.com/office/drawing/2014/main" id="{B61D2BD5-120A-4136-85C0-0BBE4335C045}"/>
              </a:ext>
            </a:extLst>
          </p:cNvPr>
          <p:cNvSpPr txBox="1"/>
          <p:nvPr/>
        </p:nvSpPr>
        <p:spPr>
          <a:xfrm>
            <a:off x="6584091" y="5905849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21" name="テキスト ボックス 320">
            <a:extLst>
              <a:ext uri="{FF2B5EF4-FFF2-40B4-BE49-F238E27FC236}">
                <a16:creationId xmlns:a16="http://schemas.microsoft.com/office/drawing/2014/main" id="{2A17EDD8-BB72-4B5F-BC97-F1BE6C229621}"/>
              </a:ext>
            </a:extLst>
          </p:cNvPr>
          <p:cNvSpPr txBox="1"/>
          <p:nvPr/>
        </p:nvSpPr>
        <p:spPr>
          <a:xfrm>
            <a:off x="7668293" y="5876752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22" name="テキスト ボックス 321">
            <a:extLst>
              <a:ext uri="{FF2B5EF4-FFF2-40B4-BE49-F238E27FC236}">
                <a16:creationId xmlns:a16="http://schemas.microsoft.com/office/drawing/2014/main" id="{352EF41B-0192-4B9C-A51B-1D67CA748988}"/>
              </a:ext>
            </a:extLst>
          </p:cNvPr>
          <p:cNvSpPr txBox="1"/>
          <p:nvPr/>
        </p:nvSpPr>
        <p:spPr>
          <a:xfrm>
            <a:off x="7467173" y="5387543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23" name="テキスト ボックス 322">
            <a:extLst>
              <a:ext uri="{FF2B5EF4-FFF2-40B4-BE49-F238E27FC236}">
                <a16:creationId xmlns:a16="http://schemas.microsoft.com/office/drawing/2014/main" id="{FE07B648-C5EA-46EC-B253-15E1D85E41E7}"/>
              </a:ext>
            </a:extLst>
          </p:cNvPr>
          <p:cNvSpPr txBox="1"/>
          <p:nvPr/>
        </p:nvSpPr>
        <p:spPr>
          <a:xfrm>
            <a:off x="8843859" y="5910282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24" name="テキスト ボックス 323">
            <a:extLst>
              <a:ext uri="{FF2B5EF4-FFF2-40B4-BE49-F238E27FC236}">
                <a16:creationId xmlns:a16="http://schemas.microsoft.com/office/drawing/2014/main" id="{55926787-028A-4AB2-BC33-59CB3671E073}"/>
              </a:ext>
            </a:extLst>
          </p:cNvPr>
          <p:cNvSpPr txBox="1"/>
          <p:nvPr/>
        </p:nvSpPr>
        <p:spPr>
          <a:xfrm>
            <a:off x="9970728" y="5910281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25" name="テキスト ボックス 324">
            <a:extLst>
              <a:ext uri="{FF2B5EF4-FFF2-40B4-BE49-F238E27FC236}">
                <a16:creationId xmlns:a16="http://schemas.microsoft.com/office/drawing/2014/main" id="{F6D1160E-F44A-4D04-813E-666847A40058}"/>
              </a:ext>
            </a:extLst>
          </p:cNvPr>
          <p:cNvSpPr txBox="1"/>
          <p:nvPr/>
        </p:nvSpPr>
        <p:spPr>
          <a:xfrm>
            <a:off x="10741428" y="5545130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26" name="テキスト ボックス 325">
            <a:extLst>
              <a:ext uri="{FF2B5EF4-FFF2-40B4-BE49-F238E27FC236}">
                <a16:creationId xmlns:a16="http://schemas.microsoft.com/office/drawing/2014/main" id="{AD185CED-691F-4E30-A553-DD331CE4868A}"/>
              </a:ext>
            </a:extLst>
          </p:cNvPr>
          <p:cNvSpPr txBox="1"/>
          <p:nvPr/>
        </p:nvSpPr>
        <p:spPr>
          <a:xfrm>
            <a:off x="10746275" y="5853920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28" name="テキスト ボックス 327">
            <a:extLst>
              <a:ext uri="{FF2B5EF4-FFF2-40B4-BE49-F238E27FC236}">
                <a16:creationId xmlns:a16="http://schemas.microsoft.com/office/drawing/2014/main" id="{014D07B2-E523-4153-9BAC-DEF6E04F7212}"/>
              </a:ext>
            </a:extLst>
          </p:cNvPr>
          <p:cNvSpPr txBox="1"/>
          <p:nvPr/>
        </p:nvSpPr>
        <p:spPr>
          <a:xfrm>
            <a:off x="10028953" y="7491819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29" name="テキスト ボックス 328">
            <a:extLst>
              <a:ext uri="{FF2B5EF4-FFF2-40B4-BE49-F238E27FC236}">
                <a16:creationId xmlns:a16="http://schemas.microsoft.com/office/drawing/2014/main" id="{12FF3BFE-37D9-4CE5-8FA6-D9062E3674FA}"/>
              </a:ext>
            </a:extLst>
          </p:cNvPr>
          <p:cNvSpPr txBox="1"/>
          <p:nvPr/>
        </p:nvSpPr>
        <p:spPr>
          <a:xfrm>
            <a:off x="9748677" y="6984022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0" name="テキスト ボックス 329">
            <a:extLst>
              <a:ext uri="{FF2B5EF4-FFF2-40B4-BE49-F238E27FC236}">
                <a16:creationId xmlns:a16="http://schemas.microsoft.com/office/drawing/2014/main" id="{FB2F78CC-B8CC-49D8-897C-4DF3F8CA0863}"/>
              </a:ext>
            </a:extLst>
          </p:cNvPr>
          <p:cNvSpPr txBox="1"/>
          <p:nvPr/>
        </p:nvSpPr>
        <p:spPr>
          <a:xfrm>
            <a:off x="8964289" y="7587940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1" name="テキスト ボックス 330">
            <a:extLst>
              <a:ext uri="{FF2B5EF4-FFF2-40B4-BE49-F238E27FC236}">
                <a16:creationId xmlns:a16="http://schemas.microsoft.com/office/drawing/2014/main" id="{35AA5B40-0866-4845-8389-CA7AA176F9F0}"/>
              </a:ext>
            </a:extLst>
          </p:cNvPr>
          <p:cNvSpPr txBox="1"/>
          <p:nvPr/>
        </p:nvSpPr>
        <p:spPr>
          <a:xfrm>
            <a:off x="7798847" y="7577959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2" name="テキスト ボックス 331">
            <a:extLst>
              <a:ext uri="{FF2B5EF4-FFF2-40B4-BE49-F238E27FC236}">
                <a16:creationId xmlns:a16="http://schemas.microsoft.com/office/drawing/2014/main" id="{3DF7D25D-8E16-4574-88D6-2DA69150DF7D}"/>
              </a:ext>
            </a:extLst>
          </p:cNvPr>
          <p:cNvSpPr txBox="1"/>
          <p:nvPr/>
        </p:nvSpPr>
        <p:spPr>
          <a:xfrm>
            <a:off x="1068767" y="7584346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3" name="テキスト ボックス 332">
            <a:extLst>
              <a:ext uri="{FF2B5EF4-FFF2-40B4-BE49-F238E27FC236}">
                <a16:creationId xmlns:a16="http://schemas.microsoft.com/office/drawing/2014/main" id="{9F80E583-E91D-425A-9D78-A0BB9D180A35}"/>
              </a:ext>
            </a:extLst>
          </p:cNvPr>
          <p:cNvSpPr txBox="1"/>
          <p:nvPr/>
        </p:nvSpPr>
        <p:spPr>
          <a:xfrm>
            <a:off x="3303381" y="7584345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4" name="テキスト ボックス 333">
            <a:extLst>
              <a:ext uri="{FF2B5EF4-FFF2-40B4-BE49-F238E27FC236}">
                <a16:creationId xmlns:a16="http://schemas.microsoft.com/office/drawing/2014/main" id="{2F0BAC7B-5EEC-4208-A71B-8FBFB6E142EF}"/>
              </a:ext>
            </a:extLst>
          </p:cNvPr>
          <p:cNvSpPr txBox="1"/>
          <p:nvPr/>
        </p:nvSpPr>
        <p:spPr>
          <a:xfrm>
            <a:off x="4238795" y="7587224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5" name="テキスト ボックス 334">
            <a:extLst>
              <a:ext uri="{FF2B5EF4-FFF2-40B4-BE49-F238E27FC236}">
                <a16:creationId xmlns:a16="http://schemas.microsoft.com/office/drawing/2014/main" id="{C4F8803C-85DA-4FAE-B588-87A76761C7F2}"/>
              </a:ext>
            </a:extLst>
          </p:cNvPr>
          <p:cNvSpPr txBox="1"/>
          <p:nvPr/>
        </p:nvSpPr>
        <p:spPr>
          <a:xfrm>
            <a:off x="7571411" y="8891122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6" name="テキスト ボックス 335">
            <a:extLst>
              <a:ext uri="{FF2B5EF4-FFF2-40B4-BE49-F238E27FC236}">
                <a16:creationId xmlns:a16="http://schemas.microsoft.com/office/drawing/2014/main" id="{B95F6C0A-7E18-4533-BB4E-CBE9E89FC9CE}"/>
              </a:ext>
            </a:extLst>
          </p:cNvPr>
          <p:cNvSpPr txBox="1"/>
          <p:nvPr/>
        </p:nvSpPr>
        <p:spPr>
          <a:xfrm>
            <a:off x="5585831" y="7584343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7" name="テキスト ボックス 336">
            <a:extLst>
              <a:ext uri="{FF2B5EF4-FFF2-40B4-BE49-F238E27FC236}">
                <a16:creationId xmlns:a16="http://schemas.microsoft.com/office/drawing/2014/main" id="{55418DB0-C017-4338-A485-CEEF87B37B10}"/>
              </a:ext>
            </a:extLst>
          </p:cNvPr>
          <p:cNvSpPr txBox="1"/>
          <p:nvPr/>
        </p:nvSpPr>
        <p:spPr>
          <a:xfrm>
            <a:off x="3045593" y="9269536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8" name="テキスト ボックス 337">
            <a:extLst>
              <a:ext uri="{FF2B5EF4-FFF2-40B4-BE49-F238E27FC236}">
                <a16:creationId xmlns:a16="http://schemas.microsoft.com/office/drawing/2014/main" id="{0CFC582B-85DD-4E19-8646-9A301CC09EE2}"/>
              </a:ext>
            </a:extLst>
          </p:cNvPr>
          <p:cNvSpPr txBox="1"/>
          <p:nvPr/>
        </p:nvSpPr>
        <p:spPr>
          <a:xfrm>
            <a:off x="4157721" y="9275059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9" name="テキスト ボックス 338">
            <a:extLst>
              <a:ext uri="{FF2B5EF4-FFF2-40B4-BE49-F238E27FC236}">
                <a16:creationId xmlns:a16="http://schemas.microsoft.com/office/drawing/2014/main" id="{E78ACAA5-C295-4826-86C3-4CA31EF941A2}"/>
              </a:ext>
            </a:extLst>
          </p:cNvPr>
          <p:cNvSpPr txBox="1"/>
          <p:nvPr/>
        </p:nvSpPr>
        <p:spPr>
          <a:xfrm>
            <a:off x="5008995" y="8902958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0" name="テキスト ボックス 339">
            <a:extLst>
              <a:ext uri="{FF2B5EF4-FFF2-40B4-BE49-F238E27FC236}">
                <a16:creationId xmlns:a16="http://schemas.microsoft.com/office/drawing/2014/main" id="{85D6E734-EFCA-4AF4-9F23-8DEBC2FC071B}"/>
              </a:ext>
            </a:extLst>
          </p:cNvPr>
          <p:cNvSpPr txBox="1"/>
          <p:nvPr/>
        </p:nvSpPr>
        <p:spPr>
          <a:xfrm>
            <a:off x="5290293" y="9247469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1" name="テキスト ボックス 340">
            <a:extLst>
              <a:ext uri="{FF2B5EF4-FFF2-40B4-BE49-F238E27FC236}">
                <a16:creationId xmlns:a16="http://schemas.microsoft.com/office/drawing/2014/main" id="{ED5CB948-6636-46D5-8BA1-C2E0EADACA0F}"/>
              </a:ext>
            </a:extLst>
          </p:cNvPr>
          <p:cNvSpPr txBox="1"/>
          <p:nvPr/>
        </p:nvSpPr>
        <p:spPr>
          <a:xfrm>
            <a:off x="6437268" y="9284316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2" name="テキスト ボックス 341">
            <a:extLst>
              <a:ext uri="{FF2B5EF4-FFF2-40B4-BE49-F238E27FC236}">
                <a16:creationId xmlns:a16="http://schemas.microsoft.com/office/drawing/2014/main" id="{86306753-DEB3-41C2-866D-D5956765C9A2}"/>
              </a:ext>
            </a:extLst>
          </p:cNvPr>
          <p:cNvSpPr txBox="1"/>
          <p:nvPr/>
        </p:nvSpPr>
        <p:spPr>
          <a:xfrm>
            <a:off x="4435366" y="7593900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+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</a:t>
            </a:r>
          </a:p>
        </p:txBody>
      </p:sp>
      <p:sp>
        <p:nvSpPr>
          <p:cNvPr id="343" name="テキスト ボックス 342">
            <a:extLst>
              <a:ext uri="{FF2B5EF4-FFF2-40B4-BE49-F238E27FC236}">
                <a16:creationId xmlns:a16="http://schemas.microsoft.com/office/drawing/2014/main" id="{29602886-C7F6-4868-A98F-61E95700500D}"/>
              </a:ext>
            </a:extLst>
          </p:cNvPr>
          <p:cNvSpPr txBox="1"/>
          <p:nvPr/>
        </p:nvSpPr>
        <p:spPr>
          <a:xfrm>
            <a:off x="7597455" y="9289991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4" name="テキスト ボックス 343">
            <a:extLst>
              <a:ext uri="{FF2B5EF4-FFF2-40B4-BE49-F238E27FC236}">
                <a16:creationId xmlns:a16="http://schemas.microsoft.com/office/drawing/2014/main" id="{B50F4417-A6A0-4D2D-B50C-E6DB41820D64}"/>
              </a:ext>
            </a:extLst>
          </p:cNvPr>
          <p:cNvSpPr txBox="1"/>
          <p:nvPr/>
        </p:nvSpPr>
        <p:spPr>
          <a:xfrm>
            <a:off x="8662739" y="9277481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5" name="テキスト ボックス 344">
            <a:extLst>
              <a:ext uri="{FF2B5EF4-FFF2-40B4-BE49-F238E27FC236}">
                <a16:creationId xmlns:a16="http://schemas.microsoft.com/office/drawing/2014/main" id="{2B4B38A8-ED8D-414D-959F-20DF3B4805BE}"/>
              </a:ext>
            </a:extLst>
          </p:cNvPr>
          <p:cNvSpPr txBox="1"/>
          <p:nvPr/>
        </p:nvSpPr>
        <p:spPr>
          <a:xfrm>
            <a:off x="9611519" y="9281940"/>
            <a:ext cx="45159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6" name="テキスト ボックス 345">
            <a:extLst>
              <a:ext uri="{FF2B5EF4-FFF2-40B4-BE49-F238E27FC236}">
                <a16:creationId xmlns:a16="http://schemas.microsoft.com/office/drawing/2014/main" id="{84FC5CA9-FBB1-4EC3-AC74-46C42CFC1F96}"/>
              </a:ext>
            </a:extLst>
          </p:cNvPr>
          <p:cNvSpPr txBox="1"/>
          <p:nvPr/>
        </p:nvSpPr>
        <p:spPr>
          <a:xfrm>
            <a:off x="9826904" y="9281940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7" name="テキスト ボックス 346">
            <a:extLst>
              <a:ext uri="{FF2B5EF4-FFF2-40B4-BE49-F238E27FC236}">
                <a16:creationId xmlns:a16="http://schemas.microsoft.com/office/drawing/2014/main" id="{A66D60E9-7879-481F-9835-2F6E28541492}"/>
              </a:ext>
            </a:extLst>
          </p:cNvPr>
          <p:cNvSpPr txBox="1"/>
          <p:nvPr/>
        </p:nvSpPr>
        <p:spPr>
          <a:xfrm>
            <a:off x="10541024" y="9287433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8" name="テキスト ボックス 347">
            <a:extLst>
              <a:ext uri="{FF2B5EF4-FFF2-40B4-BE49-F238E27FC236}">
                <a16:creationId xmlns:a16="http://schemas.microsoft.com/office/drawing/2014/main" id="{5B9ECEB0-8064-4E95-AE57-EF46AFB2FCEA}"/>
              </a:ext>
            </a:extLst>
          </p:cNvPr>
          <p:cNvSpPr txBox="1"/>
          <p:nvPr/>
        </p:nvSpPr>
        <p:spPr>
          <a:xfrm>
            <a:off x="10756410" y="9287433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9" name="テキスト ボックス 348">
            <a:extLst>
              <a:ext uri="{FF2B5EF4-FFF2-40B4-BE49-F238E27FC236}">
                <a16:creationId xmlns:a16="http://schemas.microsoft.com/office/drawing/2014/main" id="{AB494973-0922-4088-A631-B3E5A4B7A82A}"/>
              </a:ext>
            </a:extLst>
          </p:cNvPr>
          <p:cNvSpPr txBox="1"/>
          <p:nvPr/>
        </p:nvSpPr>
        <p:spPr>
          <a:xfrm>
            <a:off x="10958195" y="9287433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50" name="テキスト ボックス 349">
            <a:extLst>
              <a:ext uri="{FF2B5EF4-FFF2-40B4-BE49-F238E27FC236}">
                <a16:creationId xmlns:a16="http://schemas.microsoft.com/office/drawing/2014/main" id="{03688C36-9BD5-42BE-AB7F-15E934038AE2}"/>
              </a:ext>
            </a:extLst>
          </p:cNvPr>
          <p:cNvSpPr txBox="1"/>
          <p:nvPr/>
        </p:nvSpPr>
        <p:spPr>
          <a:xfrm>
            <a:off x="12053116" y="9277481"/>
            <a:ext cx="453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＋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305" name="図 304" descr="ロゴ, 円&#10;&#10;自動的に生成された説明">
            <a:extLst>
              <a:ext uri="{FF2B5EF4-FFF2-40B4-BE49-F238E27FC236}">
                <a16:creationId xmlns:a16="http://schemas.microsoft.com/office/drawing/2014/main" id="{5D364FD7-9C31-458E-B38C-7530D1F4F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368" y="6176223"/>
            <a:ext cx="285939" cy="285939"/>
          </a:xfrm>
          <a:prstGeom prst="rect">
            <a:avLst/>
          </a:prstGeom>
        </p:spPr>
      </p:pic>
      <p:sp>
        <p:nvSpPr>
          <p:cNvPr id="229" name="四角形: 角を丸くする 228">
            <a:extLst>
              <a:ext uri="{FF2B5EF4-FFF2-40B4-BE49-F238E27FC236}">
                <a16:creationId xmlns:a16="http://schemas.microsoft.com/office/drawing/2014/main" id="{4060F5DF-308A-6EB7-EE36-F1B43AC80DC5}"/>
              </a:ext>
            </a:extLst>
          </p:cNvPr>
          <p:cNvSpPr/>
          <p:nvPr/>
        </p:nvSpPr>
        <p:spPr>
          <a:xfrm>
            <a:off x="10280869" y="175402"/>
            <a:ext cx="2266499" cy="964448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E451DAF-56C4-E2DF-CE2D-8A100182853B}"/>
              </a:ext>
            </a:extLst>
          </p:cNvPr>
          <p:cNvSpPr txBox="1"/>
          <p:nvPr/>
        </p:nvSpPr>
        <p:spPr>
          <a:xfrm>
            <a:off x="10370326" y="26405"/>
            <a:ext cx="2192735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ライフ＆キャリアアイコンの種類</a:t>
            </a:r>
          </a:p>
        </p:txBody>
      </p:sp>
      <p:pic>
        <p:nvPicPr>
          <p:cNvPr id="232" name="図 231">
            <a:extLst>
              <a:ext uri="{FF2B5EF4-FFF2-40B4-BE49-F238E27FC236}">
                <a16:creationId xmlns:a16="http://schemas.microsoft.com/office/drawing/2014/main" id="{1E6ED001-469B-0C82-76DD-BE32F778D2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5383" y="8773046"/>
            <a:ext cx="237765" cy="24995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C733E3C-D3A5-263E-D816-7F939518C776}"/>
              </a:ext>
            </a:extLst>
          </p:cNvPr>
          <p:cNvSpPr txBox="1"/>
          <p:nvPr/>
        </p:nvSpPr>
        <p:spPr>
          <a:xfrm>
            <a:off x="10994761" y="7509206"/>
            <a:ext cx="453965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マークとる</a:t>
            </a:r>
          </a:p>
        </p:txBody>
      </p:sp>
    </p:spTree>
    <p:extLst>
      <p:ext uri="{BB962C8B-B14F-4D97-AF65-F5344CB8AC3E}">
        <p14:creationId xmlns:p14="http://schemas.microsoft.com/office/powerpoint/2010/main" val="1173175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828</TotalTime>
  <Words>1860</Words>
  <Application>Microsoft Office PowerPoint</Application>
  <PresentationFormat>A3 297x420 mm</PresentationFormat>
  <Paragraphs>263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NK-B</vt:lpstr>
      <vt:lpstr>UD デジタル 教科書体 NK-R</vt:lpstr>
      <vt:lpstr>UD デジタル 教科書体 NP-B</vt:lpstr>
      <vt:lpstr>UD デジタル 教科書体 NP-R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05 asknet</dc:creator>
  <cp:lastModifiedBy>太田　美代子</cp:lastModifiedBy>
  <cp:revision>53</cp:revision>
  <cp:lastPrinted>2024-02-21T04:55:59Z</cp:lastPrinted>
  <dcterms:created xsi:type="dcterms:W3CDTF">2021-08-31T06:08:07Z</dcterms:created>
  <dcterms:modified xsi:type="dcterms:W3CDTF">2024-02-21T05:07:58Z</dcterms:modified>
</cp:coreProperties>
</file>